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C5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21129" autoAdjust="0"/>
    <p:restoredTop sz="94626" autoAdjust="0"/>
  </p:normalViewPr>
  <p:slideViewPr>
    <p:cSldViewPr snapToGrid="0" snapToObjects="1">
      <p:cViewPr varScale="1">
        <p:scale>
          <a:sx n="112" d="100"/>
          <a:sy n="112" d="100"/>
        </p:scale>
        <p:origin x="208" y="2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886200"/>
            <a:ext cx="94488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0058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887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005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63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992675"/>
            <a:ext cx="10363200" cy="1362075"/>
          </a:xfrm>
        </p:spPr>
        <p:txBody>
          <a:bodyPr anchor="t">
            <a:normAutofit/>
          </a:bodyPr>
          <a:lstStyle>
            <a:lvl1pPr algn="l">
              <a:defRPr sz="3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1492488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307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8566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2980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0954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7506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718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877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4BF50B-EDA6-7F43-AAB5-CC5176E42BFC}"/>
              </a:ext>
            </a:extLst>
          </p:cNvPr>
          <p:cNvSpPr txBox="1"/>
          <p:nvPr userDrawn="1"/>
        </p:nvSpPr>
        <p:spPr>
          <a:xfrm>
            <a:off x="10011964" y="6126166"/>
            <a:ext cx="1570436" cy="168707"/>
          </a:xfrm>
          <a:custGeom>
            <a:avLst/>
            <a:gdLst/>
            <a:ahLst/>
            <a:cxnLst/>
            <a:rect l="l" t="t" r="r" b="b"/>
            <a:pathLst>
              <a:path w="1570436" h="168707">
                <a:moveTo>
                  <a:pt x="1557635" y="141732"/>
                </a:moveTo>
                <a:cubicBezTo>
                  <a:pt x="1560988" y="141732"/>
                  <a:pt x="1563960" y="142952"/>
                  <a:pt x="1566550" y="145390"/>
                </a:cubicBezTo>
                <a:cubicBezTo>
                  <a:pt x="1569141" y="147828"/>
                  <a:pt x="1570436" y="151181"/>
                  <a:pt x="1570436" y="155448"/>
                </a:cubicBezTo>
                <a:cubicBezTo>
                  <a:pt x="1570436" y="159258"/>
                  <a:pt x="1569179" y="162306"/>
                  <a:pt x="1566665" y="164592"/>
                </a:cubicBezTo>
                <a:cubicBezTo>
                  <a:pt x="1564150" y="166878"/>
                  <a:pt x="1561140" y="168021"/>
                  <a:pt x="1557635" y="168021"/>
                </a:cubicBezTo>
                <a:cubicBezTo>
                  <a:pt x="1556416" y="168021"/>
                  <a:pt x="1554968" y="167831"/>
                  <a:pt x="1553292" y="167450"/>
                </a:cubicBezTo>
                <a:cubicBezTo>
                  <a:pt x="1551615" y="167069"/>
                  <a:pt x="1550053" y="166345"/>
                  <a:pt x="1548605" y="165278"/>
                </a:cubicBezTo>
                <a:cubicBezTo>
                  <a:pt x="1547157" y="164211"/>
                  <a:pt x="1545938" y="162840"/>
                  <a:pt x="1544948" y="161163"/>
                </a:cubicBezTo>
                <a:cubicBezTo>
                  <a:pt x="1543957" y="159487"/>
                  <a:pt x="1543462" y="157277"/>
                  <a:pt x="1543462" y="154534"/>
                </a:cubicBezTo>
                <a:cubicBezTo>
                  <a:pt x="1543462" y="153620"/>
                  <a:pt x="1543652" y="152439"/>
                  <a:pt x="1544033" y="150991"/>
                </a:cubicBezTo>
                <a:cubicBezTo>
                  <a:pt x="1544414" y="149543"/>
                  <a:pt x="1545138" y="148133"/>
                  <a:pt x="1546205" y="146762"/>
                </a:cubicBezTo>
                <a:cubicBezTo>
                  <a:pt x="1547272" y="145390"/>
                  <a:pt x="1548719" y="144209"/>
                  <a:pt x="1550548" y="143218"/>
                </a:cubicBezTo>
                <a:cubicBezTo>
                  <a:pt x="1552377" y="142228"/>
                  <a:pt x="1554739" y="141732"/>
                  <a:pt x="1557635" y="141732"/>
                </a:cubicBezTo>
                <a:close/>
                <a:moveTo>
                  <a:pt x="700385" y="141732"/>
                </a:moveTo>
                <a:cubicBezTo>
                  <a:pt x="703738" y="141732"/>
                  <a:pt x="706710" y="142952"/>
                  <a:pt x="709300" y="145390"/>
                </a:cubicBezTo>
                <a:cubicBezTo>
                  <a:pt x="711891" y="147828"/>
                  <a:pt x="713186" y="151181"/>
                  <a:pt x="713187" y="155448"/>
                </a:cubicBezTo>
                <a:cubicBezTo>
                  <a:pt x="713186" y="159258"/>
                  <a:pt x="711929" y="162306"/>
                  <a:pt x="709415" y="164592"/>
                </a:cubicBezTo>
                <a:cubicBezTo>
                  <a:pt x="706900" y="166878"/>
                  <a:pt x="703890" y="168021"/>
                  <a:pt x="700385" y="168021"/>
                </a:cubicBezTo>
                <a:cubicBezTo>
                  <a:pt x="699166" y="168021"/>
                  <a:pt x="697718" y="167831"/>
                  <a:pt x="696042" y="167450"/>
                </a:cubicBezTo>
                <a:cubicBezTo>
                  <a:pt x="694365" y="167069"/>
                  <a:pt x="692803" y="166345"/>
                  <a:pt x="691355" y="165278"/>
                </a:cubicBezTo>
                <a:cubicBezTo>
                  <a:pt x="689907" y="164211"/>
                  <a:pt x="688688" y="162840"/>
                  <a:pt x="687698" y="161163"/>
                </a:cubicBezTo>
                <a:cubicBezTo>
                  <a:pt x="686707" y="159487"/>
                  <a:pt x="686212" y="157277"/>
                  <a:pt x="686212" y="154534"/>
                </a:cubicBezTo>
                <a:cubicBezTo>
                  <a:pt x="686212" y="153620"/>
                  <a:pt x="686402" y="152439"/>
                  <a:pt x="686783" y="150991"/>
                </a:cubicBezTo>
                <a:cubicBezTo>
                  <a:pt x="687164" y="149543"/>
                  <a:pt x="687888" y="148133"/>
                  <a:pt x="688955" y="146762"/>
                </a:cubicBezTo>
                <a:cubicBezTo>
                  <a:pt x="690022" y="145390"/>
                  <a:pt x="691470" y="144209"/>
                  <a:pt x="693298" y="143218"/>
                </a:cubicBezTo>
                <a:cubicBezTo>
                  <a:pt x="695127" y="142228"/>
                  <a:pt x="697489" y="141732"/>
                  <a:pt x="700385" y="141732"/>
                </a:cubicBezTo>
                <a:close/>
                <a:moveTo>
                  <a:pt x="1168939" y="114986"/>
                </a:moveTo>
                <a:cubicBezTo>
                  <a:pt x="1166805" y="116510"/>
                  <a:pt x="1164024" y="118034"/>
                  <a:pt x="1160595" y="119558"/>
                </a:cubicBezTo>
                <a:cubicBezTo>
                  <a:pt x="1157166" y="121082"/>
                  <a:pt x="1153813" y="122911"/>
                  <a:pt x="1150536" y="125045"/>
                </a:cubicBezTo>
                <a:cubicBezTo>
                  <a:pt x="1147260" y="127178"/>
                  <a:pt x="1144402" y="129807"/>
                  <a:pt x="1141964" y="132931"/>
                </a:cubicBezTo>
                <a:cubicBezTo>
                  <a:pt x="1139526" y="136056"/>
                  <a:pt x="1138306" y="139980"/>
                  <a:pt x="1138306" y="144704"/>
                </a:cubicBezTo>
                <a:cubicBezTo>
                  <a:pt x="1138306" y="148971"/>
                  <a:pt x="1139411" y="152134"/>
                  <a:pt x="1141621" y="154191"/>
                </a:cubicBezTo>
                <a:cubicBezTo>
                  <a:pt x="1143831" y="156249"/>
                  <a:pt x="1146688" y="157277"/>
                  <a:pt x="1150194" y="157277"/>
                </a:cubicBezTo>
                <a:cubicBezTo>
                  <a:pt x="1151870" y="157277"/>
                  <a:pt x="1153775" y="156820"/>
                  <a:pt x="1155908" y="155906"/>
                </a:cubicBezTo>
                <a:cubicBezTo>
                  <a:pt x="1158042" y="154991"/>
                  <a:pt x="1160099" y="153848"/>
                  <a:pt x="1162081" y="152477"/>
                </a:cubicBezTo>
                <a:cubicBezTo>
                  <a:pt x="1164062" y="151105"/>
                  <a:pt x="1165700" y="149581"/>
                  <a:pt x="1166996" y="147905"/>
                </a:cubicBezTo>
                <a:cubicBezTo>
                  <a:pt x="1168291" y="146228"/>
                  <a:pt x="1168939" y="144628"/>
                  <a:pt x="1168939" y="143104"/>
                </a:cubicBezTo>
                <a:close/>
                <a:moveTo>
                  <a:pt x="349789" y="114986"/>
                </a:moveTo>
                <a:cubicBezTo>
                  <a:pt x="347655" y="116510"/>
                  <a:pt x="344874" y="118034"/>
                  <a:pt x="341445" y="119558"/>
                </a:cubicBezTo>
                <a:cubicBezTo>
                  <a:pt x="338016" y="121082"/>
                  <a:pt x="334663" y="122911"/>
                  <a:pt x="331386" y="125045"/>
                </a:cubicBezTo>
                <a:cubicBezTo>
                  <a:pt x="328110" y="127178"/>
                  <a:pt x="325252" y="129807"/>
                  <a:pt x="322814" y="132931"/>
                </a:cubicBezTo>
                <a:cubicBezTo>
                  <a:pt x="320376" y="136056"/>
                  <a:pt x="319156" y="139980"/>
                  <a:pt x="319156" y="144704"/>
                </a:cubicBezTo>
                <a:cubicBezTo>
                  <a:pt x="319156" y="148971"/>
                  <a:pt x="320261" y="152134"/>
                  <a:pt x="322471" y="154191"/>
                </a:cubicBezTo>
                <a:cubicBezTo>
                  <a:pt x="324681" y="156249"/>
                  <a:pt x="327538" y="157277"/>
                  <a:pt x="331044" y="157277"/>
                </a:cubicBezTo>
                <a:cubicBezTo>
                  <a:pt x="332720" y="157277"/>
                  <a:pt x="334625" y="156820"/>
                  <a:pt x="336759" y="155906"/>
                </a:cubicBezTo>
                <a:cubicBezTo>
                  <a:pt x="338892" y="154991"/>
                  <a:pt x="340950" y="153848"/>
                  <a:pt x="342931" y="152477"/>
                </a:cubicBezTo>
                <a:cubicBezTo>
                  <a:pt x="344912" y="151105"/>
                  <a:pt x="346550" y="149581"/>
                  <a:pt x="347846" y="147905"/>
                </a:cubicBezTo>
                <a:cubicBezTo>
                  <a:pt x="349141" y="146228"/>
                  <a:pt x="349789" y="144628"/>
                  <a:pt x="349789" y="143104"/>
                </a:cubicBezTo>
                <a:close/>
                <a:moveTo>
                  <a:pt x="1407673" y="74067"/>
                </a:moveTo>
                <a:cubicBezTo>
                  <a:pt x="1402644" y="74067"/>
                  <a:pt x="1397920" y="75858"/>
                  <a:pt x="1393500" y="79439"/>
                </a:cubicBezTo>
                <a:cubicBezTo>
                  <a:pt x="1389080" y="83020"/>
                  <a:pt x="1385804" y="89078"/>
                  <a:pt x="1383670" y="97613"/>
                </a:cubicBezTo>
                <a:lnTo>
                  <a:pt x="1419103" y="97613"/>
                </a:lnTo>
                <a:cubicBezTo>
                  <a:pt x="1423218" y="97613"/>
                  <a:pt x="1425276" y="96546"/>
                  <a:pt x="1425276" y="94412"/>
                </a:cubicBezTo>
                <a:cubicBezTo>
                  <a:pt x="1425276" y="93041"/>
                  <a:pt x="1425047" y="91212"/>
                  <a:pt x="1424590" y="88926"/>
                </a:cubicBezTo>
                <a:cubicBezTo>
                  <a:pt x="1424132" y="86640"/>
                  <a:pt x="1423294" y="84392"/>
                  <a:pt x="1422075" y="82182"/>
                </a:cubicBezTo>
                <a:cubicBezTo>
                  <a:pt x="1420856" y="79972"/>
                  <a:pt x="1419065" y="78067"/>
                  <a:pt x="1416703" y="76467"/>
                </a:cubicBezTo>
                <a:cubicBezTo>
                  <a:pt x="1414341" y="74867"/>
                  <a:pt x="1411331" y="74067"/>
                  <a:pt x="1407673" y="74067"/>
                </a:cubicBezTo>
                <a:close/>
                <a:moveTo>
                  <a:pt x="550423" y="74067"/>
                </a:moveTo>
                <a:cubicBezTo>
                  <a:pt x="545394" y="74067"/>
                  <a:pt x="540670" y="75858"/>
                  <a:pt x="536250" y="79439"/>
                </a:cubicBezTo>
                <a:cubicBezTo>
                  <a:pt x="531831" y="83020"/>
                  <a:pt x="528554" y="89078"/>
                  <a:pt x="526420" y="97613"/>
                </a:cubicBezTo>
                <a:lnTo>
                  <a:pt x="561853" y="97613"/>
                </a:lnTo>
                <a:cubicBezTo>
                  <a:pt x="565968" y="97613"/>
                  <a:pt x="568026" y="96546"/>
                  <a:pt x="568026" y="94412"/>
                </a:cubicBezTo>
                <a:cubicBezTo>
                  <a:pt x="568026" y="93041"/>
                  <a:pt x="567797" y="91212"/>
                  <a:pt x="567340" y="88926"/>
                </a:cubicBezTo>
                <a:cubicBezTo>
                  <a:pt x="566883" y="86640"/>
                  <a:pt x="566044" y="84392"/>
                  <a:pt x="564825" y="82182"/>
                </a:cubicBezTo>
                <a:cubicBezTo>
                  <a:pt x="563606" y="79972"/>
                  <a:pt x="561815" y="78067"/>
                  <a:pt x="559453" y="76467"/>
                </a:cubicBezTo>
                <a:cubicBezTo>
                  <a:pt x="557091" y="74867"/>
                  <a:pt x="554081" y="74067"/>
                  <a:pt x="550423" y="74067"/>
                </a:cubicBezTo>
                <a:close/>
                <a:moveTo>
                  <a:pt x="1412017" y="67209"/>
                </a:moveTo>
                <a:cubicBezTo>
                  <a:pt x="1418570" y="67209"/>
                  <a:pt x="1424018" y="68542"/>
                  <a:pt x="1428362" y="71209"/>
                </a:cubicBezTo>
                <a:cubicBezTo>
                  <a:pt x="1432705" y="73876"/>
                  <a:pt x="1436134" y="77039"/>
                  <a:pt x="1438649" y="80696"/>
                </a:cubicBezTo>
                <a:cubicBezTo>
                  <a:pt x="1441163" y="84354"/>
                  <a:pt x="1442954" y="88050"/>
                  <a:pt x="1444021" y="91783"/>
                </a:cubicBezTo>
                <a:cubicBezTo>
                  <a:pt x="1445087" y="95517"/>
                  <a:pt x="1445621" y="98527"/>
                  <a:pt x="1445621" y="100813"/>
                </a:cubicBezTo>
                <a:cubicBezTo>
                  <a:pt x="1445621" y="102489"/>
                  <a:pt x="1445011" y="103518"/>
                  <a:pt x="1443792" y="103899"/>
                </a:cubicBezTo>
                <a:cubicBezTo>
                  <a:pt x="1442573" y="104280"/>
                  <a:pt x="1441049" y="104471"/>
                  <a:pt x="1439220" y="104471"/>
                </a:cubicBezTo>
                <a:lnTo>
                  <a:pt x="1382756" y="104471"/>
                </a:lnTo>
                <a:cubicBezTo>
                  <a:pt x="1382299" y="106604"/>
                  <a:pt x="1382070" y="110262"/>
                  <a:pt x="1382070" y="115443"/>
                </a:cubicBezTo>
                <a:cubicBezTo>
                  <a:pt x="1382070" y="121082"/>
                  <a:pt x="1382908" y="126302"/>
                  <a:pt x="1384585" y="131103"/>
                </a:cubicBezTo>
                <a:cubicBezTo>
                  <a:pt x="1386261" y="135903"/>
                  <a:pt x="1388547" y="140056"/>
                  <a:pt x="1391443" y="143561"/>
                </a:cubicBezTo>
                <a:cubicBezTo>
                  <a:pt x="1394338" y="147066"/>
                  <a:pt x="1397767" y="149810"/>
                  <a:pt x="1401730" y="151791"/>
                </a:cubicBezTo>
                <a:cubicBezTo>
                  <a:pt x="1405692" y="153772"/>
                  <a:pt x="1409959" y="154763"/>
                  <a:pt x="1414531" y="154763"/>
                </a:cubicBezTo>
                <a:cubicBezTo>
                  <a:pt x="1421542" y="154763"/>
                  <a:pt x="1427409" y="153124"/>
                  <a:pt x="1432134" y="149848"/>
                </a:cubicBezTo>
                <a:cubicBezTo>
                  <a:pt x="1436858" y="146571"/>
                  <a:pt x="1440211" y="143028"/>
                  <a:pt x="1442192" y="139218"/>
                </a:cubicBezTo>
                <a:cubicBezTo>
                  <a:pt x="1442649" y="138151"/>
                  <a:pt x="1443335" y="137770"/>
                  <a:pt x="1444249" y="138075"/>
                </a:cubicBezTo>
                <a:lnTo>
                  <a:pt x="1447221" y="139675"/>
                </a:lnTo>
                <a:cubicBezTo>
                  <a:pt x="1447526" y="139827"/>
                  <a:pt x="1447754" y="140132"/>
                  <a:pt x="1447907" y="140589"/>
                </a:cubicBezTo>
                <a:cubicBezTo>
                  <a:pt x="1448059" y="141047"/>
                  <a:pt x="1447831" y="141885"/>
                  <a:pt x="1447221" y="143104"/>
                </a:cubicBezTo>
                <a:cubicBezTo>
                  <a:pt x="1446154" y="145390"/>
                  <a:pt x="1444630" y="147981"/>
                  <a:pt x="1442649" y="150876"/>
                </a:cubicBezTo>
                <a:cubicBezTo>
                  <a:pt x="1440668" y="153772"/>
                  <a:pt x="1438153" y="156477"/>
                  <a:pt x="1435105" y="158992"/>
                </a:cubicBezTo>
                <a:cubicBezTo>
                  <a:pt x="1432057" y="161506"/>
                  <a:pt x="1428514" y="163640"/>
                  <a:pt x="1424475" y="165393"/>
                </a:cubicBezTo>
                <a:cubicBezTo>
                  <a:pt x="1420437" y="167145"/>
                  <a:pt x="1415903" y="168021"/>
                  <a:pt x="1410874" y="168021"/>
                </a:cubicBezTo>
                <a:cubicBezTo>
                  <a:pt x="1404320" y="168021"/>
                  <a:pt x="1397767" y="166878"/>
                  <a:pt x="1391214" y="164592"/>
                </a:cubicBezTo>
                <a:cubicBezTo>
                  <a:pt x="1384661" y="162306"/>
                  <a:pt x="1379251" y="158039"/>
                  <a:pt x="1374984" y="151791"/>
                </a:cubicBezTo>
                <a:cubicBezTo>
                  <a:pt x="1373002" y="148895"/>
                  <a:pt x="1371364" y="146114"/>
                  <a:pt x="1370069" y="143447"/>
                </a:cubicBezTo>
                <a:cubicBezTo>
                  <a:pt x="1368773" y="140780"/>
                  <a:pt x="1367744" y="138075"/>
                  <a:pt x="1366982" y="135332"/>
                </a:cubicBezTo>
                <a:cubicBezTo>
                  <a:pt x="1366220" y="132588"/>
                  <a:pt x="1365687" y="129617"/>
                  <a:pt x="1365382" y="126416"/>
                </a:cubicBezTo>
                <a:cubicBezTo>
                  <a:pt x="1365078" y="123216"/>
                  <a:pt x="1364925" y="119634"/>
                  <a:pt x="1364925" y="115672"/>
                </a:cubicBezTo>
                <a:cubicBezTo>
                  <a:pt x="1364925" y="113386"/>
                  <a:pt x="1365116" y="110795"/>
                  <a:pt x="1365497" y="107900"/>
                </a:cubicBezTo>
                <a:cubicBezTo>
                  <a:pt x="1365878" y="105004"/>
                  <a:pt x="1366563" y="101956"/>
                  <a:pt x="1367554" y="98756"/>
                </a:cubicBezTo>
                <a:cubicBezTo>
                  <a:pt x="1368544" y="95555"/>
                  <a:pt x="1369992" y="92279"/>
                  <a:pt x="1371898" y="88926"/>
                </a:cubicBezTo>
                <a:cubicBezTo>
                  <a:pt x="1373802" y="85573"/>
                  <a:pt x="1376279" y="82373"/>
                  <a:pt x="1379327" y="79325"/>
                </a:cubicBezTo>
                <a:cubicBezTo>
                  <a:pt x="1384204" y="74295"/>
                  <a:pt x="1389424" y="71019"/>
                  <a:pt x="1394986" y="69495"/>
                </a:cubicBezTo>
                <a:cubicBezTo>
                  <a:pt x="1400548" y="67971"/>
                  <a:pt x="1406226" y="67209"/>
                  <a:pt x="1412017" y="67209"/>
                </a:cubicBezTo>
                <a:close/>
                <a:moveTo>
                  <a:pt x="1162309" y="67209"/>
                </a:moveTo>
                <a:cubicBezTo>
                  <a:pt x="1167643" y="67209"/>
                  <a:pt x="1171606" y="67857"/>
                  <a:pt x="1174196" y="69152"/>
                </a:cubicBezTo>
                <a:cubicBezTo>
                  <a:pt x="1176787" y="70447"/>
                  <a:pt x="1178921" y="71857"/>
                  <a:pt x="1180597" y="73381"/>
                </a:cubicBezTo>
                <a:cubicBezTo>
                  <a:pt x="1183036" y="75819"/>
                  <a:pt x="1184483" y="78372"/>
                  <a:pt x="1184941" y="81039"/>
                </a:cubicBezTo>
                <a:cubicBezTo>
                  <a:pt x="1185398" y="83706"/>
                  <a:pt x="1185626" y="86564"/>
                  <a:pt x="1185626" y="89612"/>
                </a:cubicBezTo>
                <a:lnTo>
                  <a:pt x="1185626" y="124587"/>
                </a:lnTo>
                <a:lnTo>
                  <a:pt x="1185626" y="138075"/>
                </a:lnTo>
                <a:cubicBezTo>
                  <a:pt x="1185626" y="144628"/>
                  <a:pt x="1186236" y="149124"/>
                  <a:pt x="1187455" y="151562"/>
                </a:cubicBezTo>
                <a:cubicBezTo>
                  <a:pt x="1188674" y="154001"/>
                  <a:pt x="1190351" y="155220"/>
                  <a:pt x="1192484" y="155220"/>
                </a:cubicBezTo>
                <a:cubicBezTo>
                  <a:pt x="1194313" y="155220"/>
                  <a:pt x="1195952" y="154839"/>
                  <a:pt x="1197400" y="154077"/>
                </a:cubicBezTo>
                <a:cubicBezTo>
                  <a:pt x="1198847" y="153315"/>
                  <a:pt x="1199876" y="152553"/>
                  <a:pt x="1200486" y="151791"/>
                </a:cubicBezTo>
                <a:cubicBezTo>
                  <a:pt x="1201400" y="150724"/>
                  <a:pt x="1202162" y="150419"/>
                  <a:pt x="1202772" y="150876"/>
                </a:cubicBezTo>
                <a:lnTo>
                  <a:pt x="1205058" y="152705"/>
                </a:lnTo>
                <a:cubicBezTo>
                  <a:pt x="1205362" y="153010"/>
                  <a:pt x="1205591" y="153467"/>
                  <a:pt x="1205743" y="154077"/>
                </a:cubicBezTo>
                <a:cubicBezTo>
                  <a:pt x="1205896" y="154686"/>
                  <a:pt x="1205591" y="155601"/>
                  <a:pt x="1204829" y="156820"/>
                </a:cubicBezTo>
                <a:cubicBezTo>
                  <a:pt x="1204372" y="157734"/>
                  <a:pt x="1203724" y="158801"/>
                  <a:pt x="1202886" y="160020"/>
                </a:cubicBezTo>
                <a:cubicBezTo>
                  <a:pt x="1202048" y="161240"/>
                  <a:pt x="1200942" y="162459"/>
                  <a:pt x="1199571" y="163678"/>
                </a:cubicBezTo>
                <a:cubicBezTo>
                  <a:pt x="1198199" y="164897"/>
                  <a:pt x="1196485" y="165926"/>
                  <a:pt x="1194428" y="166764"/>
                </a:cubicBezTo>
                <a:cubicBezTo>
                  <a:pt x="1192370" y="167602"/>
                  <a:pt x="1189894" y="168021"/>
                  <a:pt x="1186998" y="168021"/>
                </a:cubicBezTo>
                <a:cubicBezTo>
                  <a:pt x="1182883" y="168021"/>
                  <a:pt x="1179416" y="166650"/>
                  <a:pt x="1176597" y="163907"/>
                </a:cubicBezTo>
                <a:cubicBezTo>
                  <a:pt x="1173777" y="161163"/>
                  <a:pt x="1171834" y="157430"/>
                  <a:pt x="1170768" y="152705"/>
                </a:cubicBezTo>
                <a:lnTo>
                  <a:pt x="1170310" y="152705"/>
                </a:lnTo>
                <a:cubicBezTo>
                  <a:pt x="1165281" y="158649"/>
                  <a:pt x="1157737" y="163297"/>
                  <a:pt x="1147679" y="166650"/>
                </a:cubicBezTo>
                <a:cubicBezTo>
                  <a:pt x="1145545" y="167412"/>
                  <a:pt x="1143412" y="167831"/>
                  <a:pt x="1141278" y="167907"/>
                </a:cubicBezTo>
                <a:cubicBezTo>
                  <a:pt x="1139144" y="167983"/>
                  <a:pt x="1136782" y="168021"/>
                  <a:pt x="1134192" y="168021"/>
                </a:cubicBezTo>
                <a:cubicBezTo>
                  <a:pt x="1132820" y="168021"/>
                  <a:pt x="1131334" y="167716"/>
                  <a:pt x="1129734" y="167105"/>
                </a:cubicBezTo>
                <a:cubicBezTo>
                  <a:pt x="1128134" y="166494"/>
                  <a:pt x="1126648" y="165425"/>
                  <a:pt x="1125276" y="163898"/>
                </a:cubicBezTo>
                <a:cubicBezTo>
                  <a:pt x="1123904" y="162370"/>
                  <a:pt x="1122762" y="160422"/>
                  <a:pt x="1121847" y="158054"/>
                </a:cubicBezTo>
                <a:cubicBezTo>
                  <a:pt x="1120933" y="155686"/>
                  <a:pt x="1120476" y="152668"/>
                  <a:pt x="1120476" y="149001"/>
                </a:cubicBezTo>
                <a:cubicBezTo>
                  <a:pt x="1120476" y="143805"/>
                  <a:pt x="1122038" y="138878"/>
                  <a:pt x="1125162" y="134219"/>
                </a:cubicBezTo>
                <a:cubicBezTo>
                  <a:pt x="1128286" y="129560"/>
                  <a:pt x="1134344" y="125245"/>
                  <a:pt x="1143336" y="121273"/>
                </a:cubicBezTo>
                <a:cubicBezTo>
                  <a:pt x="1148517" y="118980"/>
                  <a:pt x="1153660" y="116611"/>
                  <a:pt x="1158766" y="114166"/>
                </a:cubicBezTo>
                <a:cubicBezTo>
                  <a:pt x="1163871" y="111722"/>
                  <a:pt x="1167338" y="109659"/>
                  <a:pt x="1169167" y="107978"/>
                </a:cubicBezTo>
                <a:lnTo>
                  <a:pt x="1169167" y="93312"/>
                </a:lnTo>
                <a:cubicBezTo>
                  <a:pt x="1168862" y="91326"/>
                  <a:pt x="1168558" y="89073"/>
                  <a:pt x="1168253" y="86552"/>
                </a:cubicBezTo>
                <a:cubicBezTo>
                  <a:pt x="1167948" y="84032"/>
                  <a:pt x="1167186" y="82007"/>
                  <a:pt x="1165967" y="80478"/>
                </a:cubicBezTo>
                <a:cubicBezTo>
                  <a:pt x="1164748" y="78952"/>
                  <a:pt x="1162995" y="77730"/>
                  <a:pt x="1160709" y="76814"/>
                </a:cubicBezTo>
                <a:cubicBezTo>
                  <a:pt x="1158423" y="75897"/>
                  <a:pt x="1155604" y="75438"/>
                  <a:pt x="1152251" y="75438"/>
                </a:cubicBezTo>
                <a:cubicBezTo>
                  <a:pt x="1149965" y="75438"/>
                  <a:pt x="1147336" y="75858"/>
                  <a:pt x="1144364" y="76696"/>
                </a:cubicBezTo>
                <a:cubicBezTo>
                  <a:pt x="1141392" y="77534"/>
                  <a:pt x="1139068" y="78715"/>
                  <a:pt x="1137392" y="80239"/>
                </a:cubicBezTo>
                <a:cubicBezTo>
                  <a:pt x="1135715" y="81763"/>
                  <a:pt x="1135106" y="83363"/>
                  <a:pt x="1135563" y="85040"/>
                </a:cubicBezTo>
                <a:cubicBezTo>
                  <a:pt x="1136020" y="86716"/>
                  <a:pt x="1136249" y="88621"/>
                  <a:pt x="1136249" y="90755"/>
                </a:cubicBezTo>
                <a:cubicBezTo>
                  <a:pt x="1136249" y="94717"/>
                  <a:pt x="1135411" y="97879"/>
                  <a:pt x="1133734" y="100242"/>
                </a:cubicBezTo>
                <a:cubicBezTo>
                  <a:pt x="1132058" y="102604"/>
                  <a:pt x="1128857" y="103785"/>
                  <a:pt x="1124133" y="103785"/>
                </a:cubicBezTo>
                <a:cubicBezTo>
                  <a:pt x="1120475" y="103785"/>
                  <a:pt x="1118646" y="101346"/>
                  <a:pt x="1118647" y="96470"/>
                </a:cubicBezTo>
                <a:cubicBezTo>
                  <a:pt x="1118646" y="92812"/>
                  <a:pt x="1120094" y="89002"/>
                  <a:pt x="1122990" y="85040"/>
                </a:cubicBezTo>
                <a:cubicBezTo>
                  <a:pt x="1125886" y="81077"/>
                  <a:pt x="1129696" y="77728"/>
                  <a:pt x="1134420" y="74992"/>
                </a:cubicBezTo>
                <a:cubicBezTo>
                  <a:pt x="1139297" y="72175"/>
                  <a:pt x="1143869" y="70174"/>
                  <a:pt x="1148136" y="68988"/>
                </a:cubicBezTo>
                <a:cubicBezTo>
                  <a:pt x="1152403" y="67802"/>
                  <a:pt x="1157128" y="67209"/>
                  <a:pt x="1162309" y="67209"/>
                </a:cubicBezTo>
                <a:close/>
                <a:moveTo>
                  <a:pt x="1000537" y="67209"/>
                </a:moveTo>
                <a:cubicBezTo>
                  <a:pt x="1006480" y="67209"/>
                  <a:pt x="1011662" y="68809"/>
                  <a:pt x="1016082" y="72009"/>
                </a:cubicBezTo>
                <a:cubicBezTo>
                  <a:pt x="1020501" y="75210"/>
                  <a:pt x="1023930" y="79477"/>
                  <a:pt x="1026368" y="84811"/>
                </a:cubicBezTo>
                <a:lnTo>
                  <a:pt x="1027512" y="84811"/>
                </a:lnTo>
                <a:cubicBezTo>
                  <a:pt x="1031017" y="80391"/>
                  <a:pt x="1035779" y="76353"/>
                  <a:pt x="1041799" y="72695"/>
                </a:cubicBezTo>
                <a:cubicBezTo>
                  <a:pt x="1047819" y="69038"/>
                  <a:pt x="1054258" y="67209"/>
                  <a:pt x="1061116" y="67209"/>
                </a:cubicBezTo>
                <a:cubicBezTo>
                  <a:pt x="1065078" y="67209"/>
                  <a:pt x="1068812" y="67666"/>
                  <a:pt x="1072317" y="68580"/>
                </a:cubicBezTo>
                <a:cubicBezTo>
                  <a:pt x="1075822" y="69495"/>
                  <a:pt x="1078946" y="71324"/>
                  <a:pt x="1081690" y="74067"/>
                </a:cubicBezTo>
                <a:cubicBezTo>
                  <a:pt x="1083061" y="75438"/>
                  <a:pt x="1084395" y="76848"/>
                  <a:pt x="1085690" y="78296"/>
                </a:cubicBezTo>
                <a:cubicBezTo>
                  <a:pt x="1086986" y="79744"/>
                  <a:pt x="1088129" y="81496"/>
                  <a:pt x="1089119" y="83554"/>
                </a:cubicBezTo>
                <a:cubicBezTo>
                  <a:pt x="1090110" y="85611"/>
                  <a:pt x="1090948" y="88126"/>
                  <a:pt x="1091634" y="91098"/>
                </a:cubicBezTo>
                <a:cubicBezTo>
                  <a:pt x="1092320" y="94069"/>
                  <a:pt x="1092662" y="97765"/>
                  <a:pt x="1092662" y="102185"/>
                </a:cubicBezTo>
                <a:lnTo>
                  <a:pt x="1092662" y="153162"/>
                </a:lnTo>
                <a:cubicBezTo>
                  <a:pt x="1092662" y="154839"/>
                  <a:pt x="1093120" y="156020"/>
                  <a:pt x="1094034" y="156706"/>
                </a:cubicBezTo>
                <a:cubicBezTo>
                  <a:pt x="1094948" y="157392"/>
                  <a:pt x="1096092" y="157734"/>
                  <a:pt x="1097463" y="157734"/>
                </a:cubicBezTo>
                <a:lnTo>
                  <a:pt x="1103635" y="157734"/>
                </a:lnTo>
                <a:cubicBezTo>
                  <a:pt x="1105312" y="157734"/>
                  <a:pt x="1106150" y="158420"/>
                  <a:pt x="1106150" y="159792"/>
                </a:cubicBezTo>
                <a:lnTo>
                  <a:pt x="1106150" y="163678"/>
                </a:lnTo>
                <a:cubicBezTo>
                  <a:pt x="1106150" y="165202"/>
                  <a:pt x="1105616" y="165964"/>
                  <a:pt x="1104550" y="165964"/>
                </a:cubicBezTo>
                <a:cubicBezTo>
                  <a:pt x="1103788" y="165964"/>
                  <a:pt x="1101806" y="165850"/>
                  <a:pt x="1098606" y="165621"/>
                </a:cubicBezTo>
                <a:cubicBezTo>
                  <a:pt x="1095406" y="165393"/>
                  <a:pt x="1091062" y="165278"/>
                  <a:pt x="1085576" y="165278"/>
                </a:cubicBezTo>
                <a:cubicBezTo>
                  <a:pt x="1079785" y="165278"/>
                  <a:pt x="1074984" y="165393"/>
                  <a:pt x="1071174" y="165621"/>
                </a:cubicBezTo>
                <a:cubicBezTo>
                  <a:pt x="1067364" y="165850"/>
                  <a:pt x="1065078" y="165964"/>
                  <a:pt x="1064316" y="165964"/>
                </a:cubicBezTo>
                <a:cubicBezTo>
                  <a:pt x="1063097" y="165964"/>
                  <a:pt x="1062487" y="165202"/>
                  <a:pt x="1062487" y="163678"/>
                </a:cubicBezTo>
                <a:lnTo>
                  <a:pt x="1062487" y="159792"/>
                </a:lnTo>
                <a:cubicBezTo>
                  <a:pt x="1062487" y="159030"/>
                  <a:pt x="1062678" y="158496"/>
                  <a:pt x="1063059" y="158192"/>
                </a:cubicBezTo>
                <a:cubicBezTo>
                  <a:pt x="1063440" y="157887"/>
                  <a:pt x="1064240" y="157734"/>
                  <a:pt x="1065459" y="157734"/>
                </a:cubicBezTo>
                <a:lnTo>
                  <a:pt x="1071174" y="157734"/>
                </a:lnTo>
                <a:cubicBezTo>
                  <a:pt x="1074070" y="157734"/>
                  <a:pt x="1075594" y="156287"/>
                  <a:pt x="1075746" y="153391"/>
                </a:cubicBezTo>
                <a:cubicBezTo>
                  <a:pt x="1076051" y="150800"/>
                  <a:pt x="1076203" y="147714"/>
                  <a:pt x="1076203" y="144133"/>
                </a:cubicBezTo>
                <a:cubicBezTo>
                  <a:pt x="1076203" y="140551"/>
                  <a:pt x="1076203" y="137465"/>
                  <a:pt x="1076203" y="134874"/>
                </a:cubicBezTo>
                <a:lnTo>
                  <a:pt x="1076203" y="101042"/>
                </a:lnTo>
                <a:cubicBezTo>
                  <a:pt x="1076203" y="97232"/>
                  <a:pt x="1075748" y="93765"/>
                  <a:pt x="1074839" y="90640"/>
                </a:cubicBezTo>
                <a:cubicBezTo>
                  <a:pt x="1073929" y="87516"/>
                  <a:pt x="1072185" y="84887"/>
                  <a:pt x="1069606" y="82754"/>
                </a:cubicBezTo>
                <a:cubicBezTo>
                  <a:pt x="1065513" y="79553"/>
                  <a:pt x="1059901" y="77953"/>
                  <a:pt x="1052772" y="77953"/>
                </a:cubicBezTo>
                <a:cubicBezTo>
                  <a:pt x="1049286" y="77953"/>
                  <a:pt x="1045571" y="79096"/>
                  <a:pt x="1041628" y="81382"/>
                </a:cubicBezTo>
                <a:cubicBezTo>
                  <a:pt x="1037684" y="83668"/>
                  <a:pt x="1034803" y="86487"/>
                  <a:pt x="1032984" y="89840"/>
                </a:cubicBezTo>
                <a:cubicBezTo>
                  <a:pt x="1031314" y="93193"/>
                  <a:pt x="1030366" y="96584"/>
                  <a:pt x="1030139" y="100013"/>
                </a:cubicBezTo>
                <a:cubicBezTo>
                  <a:pt x="1029911" y="103442"/>
                  <a:pt x="1029798" y="107747"/>
                  <a:pt x="1029798" y="112929"/>
                </a:cubicBezTo>
                <a:lnTo>
                  <a:pt x="1029798" y="152477"/>
                </a:lnTo>
                <a:cubicBezTo>
                  <a:pt x="1029798" y="154001"/>
                  <a:pt x="1030140" y="155258"/>
                  <a:pt x="1030826" y="156249"/>
                </a:cubicBezTo>
                <a:cubicBezTo>
                  <a:pt x="1031512" y="157239"/>
                  <a:pt x="1032693" y="157734"/>
                  <a:pt x="1034370" y="157734"/>
                </a:cubicBezTo>
                <a:lnTo>
                  <a:pt x="1042142" y="157734"/>
                </a:lnTo>
                <a:cubicBezTo>
                  <a:pt x="1043818" y="157734"/>
                  <a:pt x="1044656" y="158420"/>
                  <a:pt x="1044656" y="159792"/>
                </a:cubicBezTo>
                <a:lnTo>
                  <a:pt x="1044656" y="163449"/>
                </a:lnTo>
                <a:cubicBezTo>
                  <a:pt x="1044656" y="165126"/>
                  <a:pt x="1044123" y="165964"/>
                  <a:pt x="1043056" y="165964"/>
                </a:cubicBezTo>
                <a:cubicBezTo>
                  <a:pt x="1042294" y="165964"/>
                  <a:pt x="1040313" y="165850"/>
                  <a:pt x="1037113" y="165621"/>
                </a:cubicBezTo>
                <a:cubicBezTo>
                  <a:pt x="1033912" y="165393"/>
                  <a:pt x="1029078" y="165278"/>
                  <a:pt x="1022611" y="165278"/>
                </a:cubicBezTo>
                <a:cubicBezTo>
                  <a:pt x="1016277" y="165278"/>
                  <a:pt x="1011281" y="165393"/>
                  <a:pt x="1007623" y="165621"/>
                </a:cubicBezTo>
                <a:cubicBezTo>
                  <a:pt x="1003966" y="165850"/>
                  <a:pt x="1001756" y="165964"/>
                  <a:pt x="1000994" y="165964"/>
                </a:cubicBezTo>
                <a:cubicBezTo>
                  <a:pt x="999927" y="165964"/>
                  <a:pt x="999394" y="165202"/>
                  <a:pt x="999394" y="163678"/>
                </a:cubicBezTo>
                <a:lnTo>
                  <a:pt x="999394" y="160020"/>
                </a:lnTo>
                <a:cubicBezTo>
                  <a:pt x="999394" y="159106"/>
                  <a:pt x="999508" y="158496"/>
                  <a:pt x="999737" y="158192"/>
                </a:cubicBezTo>
                <a:cubicBezTo>
                  <a:pt x="999965" y="157887"/>
                  <a:pt x="1000613" y="157734"/>
                  <a:pt x="1001680" y="157734"/>
                </a:cubicBezTo>
                <a:lnTo>
                  <a:pt x="1008309" y="157734"/>
                </a:lnTo>
                <a:cubicBezTo>
                  <a:pt x="1011662" y="157734"/>
                  <a:pt x="1013338" y="156439"/>
                  <a:pt x="1013338" y="153848"/>
                </a:cubicBezTo>
                <a:lnTo>
                  <a:pt x="1013338" y="106757"/>
                </a:lnTo>
                <a:cubicBezTo>
                  <a:pt x="1013338" y="102489"/>
                  <a:pt x="1013148" y="98984"/>
                  <a:pt x="1012767" y="96241"/>
                </a:cubicBezTo>
                <a:cubicBezTo>
                  <a:pt x="1012386" y="93498"/>
                  <a:pt x="1011890" y="91212"/>
                  <a:pt x="1011281" y="89383"/>
                </a:cubicBezTo>
                <a:cubicBezTo>
                  <a:pt x="1010671" y="87554"/>
                  <a:pt x="1009947" y="86106"/>
                  <a:pt x="1009109" y="85040"/>
                </a:cubicBezTo>
                <a:cubicBezTo>
                  <a:pt x="1008271" y="83973"/>
                  <a:pt x="1007395" y="82982"/>
                  <a:pt x="1006480" y="82068"/>
                </a:cubicBezTo>
                <a:cubicBezTo>
                  <a:pt x="1004956" y="80696"/>
                  <a:pt x="1002785" y="79668"/>
                  <a:pt x="999965" y="78982"/>
                </a:cubicBezTo>
                <a:cubicBezTo>
                  <a:pt x="997146" y="78296"/>
                  <a:pt x="994441" y="77953"/>
                  <a:pt x="991850" y="77953"/>
                </a:cubicBezTo>
                <a:cubicBezTo>
                  <a:pt x="988802" y="77953"/>
                  <a:pt x="985182" y="78867"/>
                  <a:pt x="980991" y="80696"/>
                </a:cubicBezTo>
                <a:cubicBezTo>
                  <a:pt x="976800" y="82525"/>
                  <a:pt x="973105" y="86030"/>
                  <a:pt x="969904" y="91212"/>
                </a:cubicBezTo>
                <a:cubicBezTo>
                  <a:pt x="968533" y="93498"/>
                  <a:pt x="967656" y="95822"/>
                  <a:pt x="967275" y="98184"/>
                </a:cubicBezTo>
                <a:cubicBezTo>
                  <a:pt x="966894" y="100546"/>
                  <a:pt x="966704" y="103328"/>
                  <a:pt x="966704" y="106528"/>
                </a:cubicBezTo>
                <a:lnTo>
                  <a:pt x="966704" y="151791"/>
                </a:lnTo>
                <a:cubicBezTo>
                  <a:pt x="966704" y="155753"/>
                  <a:pt x="968228" y="157734"/>
                  <a:pt x="971276" y="157734"/>
                </a:cubicBezTo>
                <a:lnTo>
                  <a:pt x="979506" y="157734"/>
                </a:lnTo>
                <a:cubicBezTo>
                  <a:pt x="980572" y="157734"/>
                  <a:pt x="981220" y="157887"/>
                  <a:pt x="981449" y="158192"/>
                </a:cubicBezTo>
                <a:cubicBezTo>
                  <a:pt x="981677" y="158496"/>
                  <a:pt x="981792" y="159030"/>
                  <a:pt x="981792" y="159792"/>
                </a:cubicBezTo>
                <a:lnTo>
                  <a:pt x="981792" y="163449"/>
                </a:lnTo>
                <a:cubicBezTo>
                  <a:pt x="981792" y="165126"/>
                  <a:pt x="981182" y="165964"/>
                  <a:pt x="979963" y="165964"/>
                </a:cubicBezTo>
                <a:cubicBezTo>
                  <a:pt x="978896" y="165964"/>
                  <a:pt x="976762" y="165850"/>
                  <a:pt x="973562" y="165621"/>
                </a:cubicBezTo>
                <a:cubicBezTo>
                  <a:pt x="970362" y="165393"/>
                  <a:pt x="965561" y="165278"/>
                  <a:pt x="959160" y="165278"/>
                </a:cubicBezTo>
                <a:cubicBezTo>
                  <a:pt x="953064" y="165278"/>
                  <a:pt x="948225" y="165393"/>
                  <a:pt x="944644" y="165621"/>
                </a:cubicBezTo>
                <a:cubicBezTo>
                  <a:pt x="941063" y="165850"/>
                  <a:pt x="938815" y="165964"/>
                  <a:pt x="937900" y="165964"/>
                </a:cubicBezTo>
                <a:cubicBezTo>
                  <a:pt x="936681" y="165964"/>
                  <a:pt x="936072" y="165278"/>
                  <a:pt x="936072" y="163907"/>
                </a:cubicBezTo>
                <a:lnTo>
                  <a:pt x="936072" y="159792"/>
                </a:lnTo>
                <a:cubicBezTo>
                  <a:pt x="936072" y="158877"/>
                  <a:pt x="936224" y="158306"/>
                  <a:pt x="936529" y="158077"/>
                </a:cubicBezTo>
                <a:cubicBezTo>
                  <a:pt x="936833" y="157849"/>
                  <a:pt x="937595" y="157734"/>
                  <a:pt x="938815" y="157734"/>
                </a:cubicBezTo>
                <a:lnTo>
                  <a:pt x="946587" y="157734"/>
                </a:lnTo>
                <a:cubicBezTo>
                  <a:pt x="947654" y="157734"/>
                  <a:pt x="948454" y="157315"/>
                  <a:pt x="948987" y="156477"/>
                </a:cubicBezTo>
                <a:cubicBezTo>
                  <a:pt x="949521" y="155639"/>
                  <a:pt x="949864" y="154153"/>
                  <a:pt x="950016" y="152019"/>
                </a:cubicBezTo>
                <a:cubicBezTo>
                  <a:pt x="950168" y="150038"/>
                  <a:pt x="950245" y="148057"/>
                  <a:pt x="950245" y="146076"/>
                </a:cubicBezTo>
                <a:cubicBezTo>
                  <a:pt x="950245" y="144095"/>
                  <a:pt x="950245" y="142113"/>
                  <a:pt x="950245" y="140132"/>
                </a:cubicBezTo>
                <a:lnTo>
                  <a:pt x="950245" y="99441"/>
                </a:lnTo>
                <a:cubicBezTo>
                  <a:pt x="950245" y="97155"/>
                  <a:pt x="949864" y="95022"/>
                  <a:pt x="949102" y="93041"/>
                </a:cubicBezTo>
                <a:cubicBezTo>
                  <a:pt x="948340" y="91059"/>
                  <a:pt x="946587" y="89307"/>
                  <a:pt x="943844" y="87783"/>
                </a:cubicBezTo>
                <a:lnTo>
                  <a:pt x="939043" y="85268"/>
                </a:lnTo>
                <a:cubicBezTo>
                  <a:pt x="937976" y="84659"/>
                  <a:pt x="937443" y="84049"/>
                  <a:pt x="937443" y="83439"/>
                </a:cubicBezTo>
                <a:lnTo>
                  <a:pt x="937443" y="81611"/>
                </a:lnTo>
                <a:cubicBezTo>
                  <a:pt x="937443" y="81306"/>
                  <a:pt x="937595" y="80963"/>
                  <a:pt x="937900" y="80582"/>
                </a:cubicBezTo>
                <a:cubicBezTo>
                  <a:pt x="938205" y="80201"/>
                  <a:pt x="938510" y="79934"/>
                  <a:pt x="938815" y="79782"/>
                </a:cubicBezTo>
                <a:lnTo>
                  <a:pt x="958932" y="69495"/>
                </a:lnTo>
                <a:cubicBezTo>
                  <a:pt x="960760" y="68580"/>
                  <a:pt x="962208" y="68123"/>
                  <a:pt x="963275" y="68123"/>
                </a:cubicBezTo>
                <a:cubicBezTo>
                  <a:pt x="964037" y="68123"/>
                  <a:pt x="964570" y="68466"/>
                  <a:pt x="964875" y="69152"/>
                </a:cubicBezTo>
                <a:cubicBezTo>
                  <a:pt x="965180" y="69838"/>
                  <a:pt x="965332" y="70562"/>
                  <a:pt x="965332" y="71324"/>
                </a:cubicBezTo>
                <a:lnTo>
                  <a:pt x="966247" y="84582"/>
                </a:lnTo>
                <a:lnTo>
                  <a:pt x="966932" y="84582"/>
                </a:lnTo>
                <a:cubicBezTo>
                  <a:pt x="970438" y="79858"/>
                  <a:pt x="975238" y="75781"/>
                  <a:pt x="981334" y="72352"/>
                </a:cubicBezTo>
                <a:cubicBezTo>
                  <a:pt x="987430" y="68923"/>
                  <a:pt x="993831" y="67209"/>
                  <a:pt x="1000537" y="67209"/>
                </a:cubicBezTo>
                <a:close/>
                <a:moveTo>
                  <a:pt x="554767" y="67209"/>
                </a:moveTo>
                <a:cubicBezTo>
                  <a:pt x="561320" y="67209"/>
                  <a:pt x="566768" y="68542"/>
                  <a:pt x="571112" y="71209"/>
                </a:cubicBezTo>
                <a:cubicBezTo>
                  <a:pt x="575455" y="73876"/>
                  <a:pt x="578884" y="77039"/>
                  <a:pt x="581399" y="80696"/>
                </a:cubicBezTo>
                <a:cubicBezTo>
                  <a:pt x="583913" y="84354"/>
                  <a:pt x="585704" y="88050"/>
                  <a:pt x="586771" y="91783"/>
                </a:cubicBezTo>
                <a:cubicBezTo>
                  <a:pt x="587838" y="95517"/>
                  <a:pt x="588371" y="98527"/>
                  <a:pt x="588371" y="100813"/>
                </a:cubicBezTo>
                <a:cubicBezTo>
                  <a:pt x="588371" y="102489"/>
                  <a:pt x="587761" y="103518"/>
                  <a:pt x="586542" y="103899"/>
                </a:cubicBezTo>
                <a:cubicBezTo>
                  <a:pt x="585323" y="104280"/>
                  <a:pt x="583799" y="104471"/>
                  <a:pt x="581970" y="104471"/>
                </a:cubicBezTo>
                <a:lnTo>
                  <a:pt x="525506" y="104471"/>
                </a:lnTo>
                <a:cubicBezTo>
                  <a:pt x="525049" y="106604"/>
                  <a:pt x="524820" y="110262"/>
                  <a:pt x="524820" y="115443"/>
                </a:cubicBezTo>
                <a:cubicBezTo>
                  <a:pt x="524820" y="121082"/>
                  <a:pt x="525658" y="126302"/>
                  <a:pt x="527335" y="131103"/>
                </a:cubicBezTo>
                <a:cubicBezTo>
                  <a:pt x="529011" y="135903"/>
                  <a:pt x="531297" y="140056"/>
                  <a:pt x="534193" y="143561"/>
                </a:cubicBezTo>
                <a:cubicBezTo>
                  <a:pt x="537088" y="147066"/>
                  <a:pt x="540517" y="149810"/>
                  <a:pt x="544480" y="151791"/>
                </a:cubicBezTo>
                <a:cubicBezTo>
                  <a:pt x="548442" y="153772"/>
                  <a:pt x="552709" y="154763"/>
                  <a:pt x="557281" y="154763"/>
                </a:cubicBezTo>
                <a:cubicBezTo>
                  <a:pt x="564292" y="154763"/>
                  <a:pt x="570159" y="153124"/>
                  <a:pt x="574884" y="149848"/>
                </a:cubicBezTo>
                <a:cubicBezTo>
                  <a:pt x="579608" y="146571"/>
                  <a:pt x="582961" y="143028"/>
                  <a:pt x="584942" y="139218"/>
                </a:cubicBezTo>
                <a:cubicBezTo>
                  <a:pt x="585399" y="138151"/>
                  <a:pt x="586085" y="137770"/>
                  <a:pt x="586999" y="138075"/>
                </a:cubicBezTo>
                <a:lnTo>
                  <a:pt x="589971" y="139675"/>
                </a:lnTo>
                <a:cubicBezTo>
                  <a:pt x="590276" y="139827"/>
                  <a:pt x="590505" y="140132"/>
                  <a:pt x="590657" y="140589"/>
                </a:cubicBezTo>
                <a:cubicBezTo>
                  <a:pt x="590809" y="141047"/>
                  <a:pt x="590581" y="141885"/>
                  <a:pt x="589971" y="143104"/>
                </a:cubicBezTo>
                <a:cubicBezTo>
                  <a:pt x="588904" y="145390"/>
                  <a:pt x="587380" y="147981"/>
                  <a:pt x="585399" y="150876"/>
                </a:cubicBezTo>
                <a:cubicBezTo>
                  <a:pt x="583418" y="153772"/>
                  <a:pt x="580903" y="156477"/>
                  <a:pt x="577855" y="158992"/>
                </a:cubicBezTo>
                <a:cubicBezTo>
                  <a:pt x="574807" y="161506"/>
                  <a:pt x="571264" y="163640"/>
                  <a:pt x="567226" y="165393"/>
                </a:cubicBezTo>
                <a:cubicBezTo>
                  <a:pt x="563187" y="167145"/>
                  <a:pt x="558653" y="168021"/>
                  <a:pt x="553624" y="168021"/>
                </a:cubicBezTo>
                <a:cubicBezTo>
                  <a:pt x="547071" y="168021"/>
                  <a:pt x="540517" y="166878"/>
                  <a:pt x="533964" y="164592"/>
                </a:cubicBezTo>
                <a:cubicBezTo>
                  <a:pt x="527411" y="162306"/>
                  <a:pt x="522001" y="158039"/>
                  <a:pt x="517734" y="151791"/>
                </a:cubicBezTo>
                <a:cubicBezTo>
                  <a:pt x="515752" y="148895"/>
                  <a:pt x="514114" y="146114"/>
                  <a:pt x="512819" y="143447"/>
                </a:cubicBezTo>
                <a:cubicBezTo>
                  <a:pt x="511523" y="140780"/>
                  <a:pt x="510495" y="138075"/>
                  <a:pt x="509733" y="135332"/>
                </a:cubicBezTo>
                <a:cubicBezTo>
                  <a:pt x="508971" y="132588"/>
                  <a:pt x="508437" y="129617"/>
                  <a:pt x="508132" y="126416"/>
                </a:cubicBezTo>
                <a:cubicBezTo>
                  <a:pt x="507828" y="123216"/>
                  <a:pt x="507675" y="119634"/>
                  <a:pt x="507675" y="115672"/>
                </a:cubicBezTo>
                <a:cubicBezTo>
                  <a:pt x="507675" y="113386"/>
                  <a:pt x="507866" y="110795"/>
                  <a:pt x="508247" y="107900"/>
                </a:cubicBezTo>
                <a:cubicBezTo>
                  <a:pt x="508628" y="105004"/>
                  <a:pt x="509313" y="101956"/>
                  <a:pt x="510304" y="98756"/>
                </a:cubicBezTo>
                <a:cubicBezTo>
                  <a:pt x="511295" y="95555"/>
                  <a:pt x="512742" y="92279"/>
                  <a:pt x="514648" y="88926"/>
                </a:cubicBezTo>
                <a:cubicBezTo>
                  <a:pt x="516552" y="85573"/>
                  <a:pt x="519029" y="82373"/>
                  <a:pt x="522077" y="79325"/>
                </a:cubicBezTo>
                <a:cubicBezTo>
                  <a:pt x="526954" y="74295"/>
                  <a:pt x="532173" y="71019"/>
                  <a:pt x="537736" y="69495"/>
                </a:cubicBezTo>
                <a:cubicBezTo>
                  <a:pt x="543299" y="67971"/>
                  <a:pt x="548976" y="67209"/>
                  <a:pt x="554767" y="67209"/>
                </a:cubicBezTo>
                <a:close/>
                <a:moveTo>
                  <a:pt x="343159" y="67209"/>
                </a:moveTo>
                <a:cubicBezTo>
                  <a:pt x="348493" y="67209"/>
                  <a:pt x="352456" y="67857"/>
                  <a:pt x="355047" y="69152"/>
                </a:cubicBezTo>
                <a:cubicBezTo>
                  <a:pt x="357637" y="70447"/>
                  <a:pt x="359771" y="71857"/>
                  <a:pt x="361447" y="73381"/>
                </a:cubicBezTo>
                <a:cubicBezTo>
                  <a:pt x="363886" y="75819"/>
                  <a:pt x="365334" y="78372"/>
                  <a:pt x="365791" y="81039"/>
                </a:cubicBezTo>
                <a:cubicBezTo>
                  <a:pt x="366248" y="83706"/>
                  <a:pt x="366477" y="86564"/>
                  <a:pt x="366477" y="89612"/>
                </a:cubicBezTo>
                <a:lnTo>
                  <a:pt x="366477" y="124587"/>
                </a:lnTo>
                <a:lnTo>
                  <a:pt x="366477" y="138075"/>
                </a:lnTo>
                <a:cubicBezTo>
                  <a:pt x="366477" y="144628"/>
                  <a:pt x="367086" y="149124"/>
                  <a:pt x="368305" y="151562"/>
                </a:cubicBezTo>
                <a:cubicBezTo>
                  <a:pt x="369525" y="154001"/>
                  <a:pt x="371201" y="155220"/>
                  <a:pt x="373335" y="155220"/>
                </a:cubicBezTo>
                <a:cubicBezTo>
                  <a:pt x="375163" y="155220"/>
                  <a:pt x="376802" y="154839"/>
                  <a:pt x="378249" y="154077"/>
                </a:cubicBezTo>
                <a:cubicBezTo>
                  <a:pt x="379697" y="153315"/>
                  <a:pt x="380726" y="152553"/>
                  <a:pt x="381336" y="151791"/>
                </a:cubicBezTo>
                <a:cubicBezTo>
                  <a:pt x="382250" y="150724"/>
                  <a:pt x="383012" y="150419"/>
                  <a:pt x="383622" y="150876"/>
                </a:cubicBezTo>
                <a:lnTo>
                  <a:pt x="385908" y="152705"/>
                </a:lnTo>
                <a:cubicBezTo>
                  <a:pt x="386212" y="153010"/>
                  <a:pt x="386441" y="153467"/>
                  <a:pt x="386593" y="154077"/>
                </a:cubicBezTo>
                <a:cubicBezTo>
                  <a:pt x="386746" y="154686"/>
                  <a:pt x="386441" y="155601"/>
                  <a:pt x="385679" y="156820"/>
                </a:cubicBezTo>
                <a:cubicBezTo>
                  <a:pt x="385222" y="157734"/>
                  <a:pt x="384574" y="158801"/>
                  <a:pt x="383736" y="160020"/>
                </a:cubicBezTo>
                <a:cubicBezTo>
                  <a:pt x="382898" y="161240"/>
                  <a:pt x="381793" y="162459"/>
                  <a:pt x="380421" y="163678"/>
                </a:cubicBezTo>
                <a:cubicBezTo>
                  <a:pt x="379050" y="164897"/>
                  <a:pt x="377335" y="165926"/>
                  <a:pt x="375278" y="166764"/>
                </a:cubicBezTo>
                <a:cubicBezTo>
                  <a:pt x="373220" y="167602"/>
                  <a:pt x="370744" y="168021"/>
                  <a:pt x="367848" y="168021"/>
                </a:cubicBezTo>
                <a:cubicBezTo>
                  <a:pt x="363733" y="168021"/>
                  <a:pt x="360266" y="166650"/>
                  <a:pt x="357447" y="163907"/>
                </a:cubicBezTo>
                <a:cubicBezTo>
                  <a:pt x="354627" y="161163"/>
                  <a:pt x="352684" y="157430"/>
                  <a:pt x="351618" y="152705"/>
                </a:cubicBezTo>
                <a:lnTo>
                  <a:pt x="351160" y="152705"/>
                </a:lnTo>
                <a:cubicBezTo>
                  <a:pt x="346131" y="158649"/>
                  <a:pt x="338587" y="163297"/>
                  <a:pt x="328529" y="166650"/>
                </a:cubicBezTo>
                <a:cubicBezTo>
                  <a:pt x="326395" y="167412"/>
                  <a:pt x="324262" y="167831"/>
                  <a:pt x="322128" y="167907"/>
                </a:cubicBezTo>
                <a:cubicBezTo>
                  <a:pt x="319995" y="167983"/>
                  <a:pt x="317632" y="168021"/>
                  <a:pt x="315042" y="168021"/>
                </a:cubicBezTo>
                <a:cubicBezTo>
                  <a:pt x="313670" y="168021"/>
                  <a:pt x="312184" y="167716"/>
                  <a:pt x="310584" y="167105"/>
                </a:cubicBezTo>
                <a:cubicBezTo>
                  <a:pt x="308984" y="166494"/>
                  <a:pt x="307498" y="165425"/>
                  <a:pt x="306126" y="163898"/>
                </a:cubicBezTo>
                <a:cubicBezTo>
                  <a:pt x="304755" y="162370"/>
                  <a:pt x="303612" y="160422"/>
                  <a:pt x="302697" y="158054"/>
                </a:cubicBezTo>
                <a:cubicBezTo>
                  <a:pt x="301783" y="155686"/>
                  <a:pt x="301326" y="152668"/>
                  <a:pt x="301326" y="149001"/>
                </a:cubicBezTo>
                <a:cubicBezTo>
                  <a:pt x="301326" y="143805"/>
                  <a:pt x="302888" y="138878"/>
                  <a:pt x="306012" y="134219"/>
                </a:cubicBezTo>
                <a:cubicBezTo>
                  <a:pt x="309136" y="129560"/>
                  <a:pt x="315194" y="125245"/>
                  <a:pt x="324186" y="121273"/>
                </a:cubicBezTo>
                <a:cubicBezTo>
                  <a:pt x="329367" y="118980"/>
                  <a:pt x="334511" y="116611"/>
                  <a:pt x="339616" y="114166"/>
                </a:cubicBezTo>
                <a:cubicBezTo>
                  <a:pt x="344721" y="111722"/>
                  <a:pt x="348189" y="109659"/>
                  <a:pt x="350017" y="107978"/>
                </a:cubicBezTo>
                <a:lnTo>
                  <a:pt x="350017" y="93312"/>
                </a:lnTo>
                <a:cubicBezTo>
                  <a:pt x="349713" y="91326"/>
                  <a:pt x="349408" y="89073"/>
                  <a:pt x="349103" y="86552"/>
                </a:cubicBezTo>
                <a:cubicBezTo>
                  <a:pt x="348798" y="84032"/>
                  <a:pt x="348036" y="82007"/>
                  <a:pt x="346817" y="80478"/>
                </a:cubicBezTo>
                <a:cubicBezTo>
                  <a:pt x="345598" y="78952"/>
                  <a:pt x="343845" y="77730"/>
                  <a:pt x="341559" y="76814"/>
                </a:cubicBezTo>
                <a:cubicBezTo>
                  <a:pt x="339273" y="75897"/>
                  <a:pt x="336454" y="75438"/>
                  <a:pt x="333101" y="75438"/>
                </a:cubicBezTo>
                <a:cubicBezTo>
                  <a:pt x="330815" y="75438"/>
                  <a:pt x="328186" y="75858"/>
                  <a:pt x="325214" y="76696"/>
                </a:cubicBezTo>
                <a:cubicBezTo>
                  <a:pt x="322242" y="77534"/>
                  <a:pt x="319918" y="78715"/>
                  <a:pt x="318242" y="80239"/>
                </a:cubicBezTo>
                <a:cubicBezTo>
                  <a:pt x="316566" y="81763"/>
                  <a:pt x="315956" y="83363"/>
                  <a:pt x="316413" y="85040"/>
                </a:cubicBezTo>
                <a:cubicBezTo>
                  <a:pt x="316870" y="86716"/>
                  <a:pt x="317099" y="88621"/>
                  <a:pt x="317099" y="90755"/>
                </a:cubicBezTo>
                <a:cubicBezTo>
                  <a:pt x="317099" y="94717"/>
                  <a:pt x="316261" y="97879"/>
                  <a:pt x="314584" y="100242"/>
                </a:cubicBezTo>
                <a:cubicBezTo>
                  <a:pt x="312908" y="102604"/>
                  <a:pt x="309708" y="103785"/>
                  <a:pt x="304983" y="103785"/>
                </a:cubicBezTo>
                <a:cubicBezTo>
                  <a:pt x="301326" y="103785"/>
                  <a:pt x="299497" y="101346"/>
                  <a:pt x="299497" y="96470"/>
                </a:cubicBezTo>
                <a:cubicBezTo>
                  <a:pt x="299497" y="92812"/>
                  <a:pt x="300945" y="89002"/>
                  <a:pt x="303840" y="85040"/>
                </a:cubicBezTo>
                <a:cubicBezTo>
                  <a:pt x="306736" y="81077"/>
                  <a:pt x="310546" y="77728"/>
                  <a:pt x="315270" y="74992"/>
                </a:cubicBezTo>
                <a:cubicBezTo>
                  <a:pt x="320147" y="72175"/>
                  <a:pt x="324719" y="70174"/>
                  <a:pt x="328986" y="68988"/>
                </a:cubicBezTo>
                <a:cubicBezTo>
                  <a:pt x="333253" y="67802"/>
                  <a:pt x="337978" y="67209"/>
                  <a:pt x="343159" y="67209"/>
                </a:cubicBezTo>
                <a:close/>
                <a:moveTo>
                  <a:pt x="181387" y="67209"/>
                </a:moveTo>
                <a:cubicBezTo>
                  <a:pt x="187330" y="67209"/>
                  <a:pt x="192512" y="68809"/>
                  <a:pt x="196932" y="72009"/>
                </a:cubicBezTo>
                <a:cubicBezTo>
                  <a:pt x="201351" y="75210"/>
                  <a:pt x="204780" y="79477"/>
                  <a:pt x="207219" y="84811"/>
                </a:cubicBezTo>
                <a:lnTo>
                  <a:pt x="208362" y="84811"/>
                </a:lnTo>
                <a:cubicBezTo>
                  <a:pt x="211867" y="80391"/>
                  <a:pt x="216629" y="76353"/>
                  <a:pt x="222649" y="72695"/>
                </a:cubicBezTo>
                <a:cubicBezTo>
                  <a:pt x="228669" y="69038"/>
                  <a:pt x="235108" y="67209"/>
                  <a:pt x="241966" y="67209"/>
                </a:cubicBezTo>
                <a:cubicBezTo>
                  <a:pt x="245928" y="67209"/>
                  <a:pt x="249662" y="67666"/>
                  <a:pt x="253167" y="68580"/>
                </a:cubicBezTo>
                <a:cubicBezTo>
                  <a:pt x="256672" y="69495"/>
                  <a:pt x="259797" y="71324"/>
                  <a:pt x="262540" y="74067"/>
                </a:cubicBezTo>
                <a:cubicBezTo>
                  <a:pt x="263911" y="75438"/>
                  <a:pt x="265245" y="76848"/>
                  <a:pt x="266540" y="78296"/>
                </a:cubicBezTo>
                <a:cubicBezTo>
                  <a:pt x="267836" y="79744"/>
                  <a:pt x="268979" y="81496"/>
                  <a:pt x="269969" y="83554"/>
                </a:cubicBezTo>
                <a:cubicBezTo>
                  <a:pt x="270960" y="85611"/>
                  <a:pt x="271798" y="88126"/>
                  <a:pt x="272484" y="91098"/>
                </a:cubicBezTo>
                <a:cubicBezTo>
                  <a:pt x="273170" y="94069"/>
                  <a:pt x="273513" y="97765"/>
                  <a:pt x="273513" y="102185"/>
                </a:cubicBezTo>
                <a:lnTo>
                  <a:pt x="273513" y="153162"/>
                </a:lnTo>
                <a:cubicBezTo>
                  <a:pt x="273513" y="154839"/>
                  <a:pt x="273970" y="156020"/>
                  <a:pt x="274884" y="156706"/>
                </a:cubicBezTo>
                <a:cubicBezTo>
                  <a:pt x="275799" y="157392"/>
                  <a:pt x="276942" y="157734"/>
                  <a:pt x="278313" y="157734"/>
                </a:cubicBezTo>
                <a:lnTo>
                  <a:pt x="284485" y="157734"/>
                </a:lnTo>
                <a:cubicBezTo>
                  <a:pt x="286162" y="157734"/>
                  <a:pt x="287000" y="158420"/>
                  <a:pt x="287000" y="159792"/>
                </a:cubicBezTo>
                <a:lnTo>
                  <a:pt x="287000" y="163678"/>
                </a:lnTo>
                <a:cubicBezTo>
                  <a:pt x="287000" y="165202"/>
                  <a:pt x="286467" y="165964"/>
                  <a:pt x="285400" y="165964"/>
                </a:cubicBezTo>
                <a:cubicBezTo>
                  <a:pt x="284638" y="165964"/>
                  <a:pt x="282657" y="165850"/>
                  <a:pt x="279456" y="165621"/>
                </a:cubicBezTo>
                <a:cubicBezTo>
                  <a:pt x="276256" y="165393"/>
                  <a:pt x="271912" y="165278"/>
                  <a:pt x="266426" y="165278"/>
                </a:cubicBezTo>
                <a:cubicBezTo>
                  <a:pt x="260635" y="165278"/>
                  <a:pt x="255834" y="165393"/>
                  <a:pt x="252024" y="165621"/>
                </a:cubicBezTo>
                <a:cubicBezTo>
                  <a:pt x="248214" y="165850"/>
                  <a:pt x="245928" y="165964"/>
                  <a:pt x="245166" y="165964"/>
                </a:cubicBezTo>
                <a:cubicBezTo>
                  <a:pt x="243947" y="165964"/>
                  <a:pt x="243337" y="165202"/>
                  <a:pt x="243337" y="163678"/>
                </a:cubicBezTo>
                <a:lnTo>
                  <a:pt x="243337" y="159792"/>
                </a:lnTo>
                <a:cubicBezTo>
                  <a:pt x="243337" y="159030"/>
                  <a:pt x="243528" y="158496"/>
                  <a:pt x="243909" y="158192"/>
                </a:cubicBezTo>
                <a:cubicBezTo>
                  <a:pt x="244290" y="157887"/>
                  <a:pt x="245090" y="157734"/>
                  <a:pt x="246309" y="157734"/>
                </a:cubicBezTo>
                <a:lnTo>
                  <a:pt x="252024" y="157734"/>
                </a:lnTo>
                <a:cubicBezTo>
                  <a:pt x="254920" y="157734"/>
                  <a:pt x="256444" y="156287"/>
                  <a:pt x="256596" y="153391"/>
                </a:cubicBezTo>
                <a:cubicBezTo>
                  <a:pt x="256901" y="150800"/>
                  <a:pt x="257053" y="147714"/>
                  <a:pt x="257053" y="144133"/>
                </a:cubicBezTo>
                <a:cubicBezTo>
                  <a:pt x="257053" y="140551"/>
                  <a:pt x="257053" y="137465"/>
                  <a:pt x="257053" y="134874"/>
                </a:cubicBezTo>
                <a:lnTo>
                  <a:pt x="257053" y="101042"/>
                </a:lnTo>
                <a:cubicBezTo>
                  <a:pt x="257053" y="97232"/>
                  <a:pt x="256599" y="93765"/>
                  <a:pt x="255689" y="90640"/>
                </a:cubicBezTo>
                <a:cubicBezTo>
                  <a:pt x="254779" y="87516"/>
                  <a:pt x="253035" y="84887"/>
                  <a:pt x="250456" y="82754"/>
                </a:cubicBezTo>
                <a:cubicBezTo>
                  <a:pt x="246363" y="79553"/>
                  <a:pt x="240751" y="77953"/>
                  <a:pt x="233622" y="77953"/>
                </a:cubicBezTo>
                <a:cubicBezTo>
                  <a:pt x="230136" y="77953"/>
                  <a:pt x="226421" y="79096"/>
                  <a:pt x="222478" y="81382"/>
                </a:cubicBezTo>
                <a:cubicBezTo>
                  <a:pt x="218534" y="83668"/>
                  <a:pt x="215653" y="86487"/>
                  <a:pt x="213834" y="89840"/>
                </a:cubicBezTo>
                <a:cubicBezTo>
                  <a:pt x="212164" y="93193"/>
                  <a:pt x="211216" y="96584"/>
                  <a:pt x="210989" y="100013"/>
                </a:cubicBezTo>
                <a:cubicBezTo>
                  <a:pt x="210761" y="103442"/>
                  <a:pt x="210648" y="107747"/>
                  <a:pt x="210648" y="112929"/>
                </a:cubicBezTo>
                <a:lnTo>
                  <a:pt x="210648" y="152477"/>
                </a:lnTo>
                <a:cubicBezTo>
                  <a:pt x="210648" y="154001"/>
                  <a:pt x="210990" y="155258"/>
                  <a:pt x="211676" y="156249"/>
                </a:cubicBezTo>
                <a:cubicBezTo>
                  <a:pt x="212362" y="157239"/>
                  <a:pt x="213543" y="157734"/>
                  <a:pt x="215220" y="157734"/>
                </a:cubicBezTo>
                <a:lnTo>
                  <a:pt x="222992" y="157734"/>
                </a:lnTo>
                <a:cubicBezTo>
                  <a:pt x="224668" y="157734"/>
                  <a:pt x="225507" y="158420"/>
                  <a:pt x="225507" y="159792"/>
                </a:cubicBezTo>
                <a:lnTo>
                  <a:pt x="225507" y="163449"/>
                </a:lnTo>
                <a:cubicBezTo>
                  <a:pt x="225507" y="165126"/>
                  <a:pt x="224973" y="165964"/>
                  <a:pt x="223906" y="165964"/>
                </a:cubicBezTo>
                <a:cubicBezTo>
                  <a:pt x="223144" y="165964"/>
                  <a:pt x="221163" y="165850"/>
                  <a:pt x="217963" y="165621"/>
                </a:cubicBezTo>
                <a:cubicBezTo>
                  <a:pt x="214762" y="165393"/>
                  <a:pt x="209928" y="165278"/>
                  <a:pt x="203461" y="165278"/>
                </a:cubicBezTo>
                <a:cubicBezTo>
                  <a:pt x="197127" y="165278"/>
                  <a:pt x="192131" y="165393"/>
                  <a:pt x="188473" y="165621"/>
                </a:cubicBezTo>
                <a:cubicBezTo>
                  <a:pt x="184816" y="165850"/>
                  <a:pt x="182606" y="165964"/>
                  <a:pt x="181844" y="165964"/>
                </a:cubicBezTo>
                <a:cubicBezTo>
                  <a:pt x="180777" y="165964"/>
                  <a:pt x="180244" y="165202"/>
                  <a:pt x="180244" y="163678"/>
                </a:cubicBezTo>
                <a:lnTo>
                  <a:pt x="180244" y="160020"/>
                </a:lnTo>
                <a:cubicBezTo>
                  <a:pt x="180244" y="159106"/>
                  <a:pt x="180358" y="158496"/>
                  <a:pt x="180587" y="158192"/>
                </a:cubicBezTo>
                <a:cubicBezTo>
                  <a:pt x="180815" y="157887"/>
                  <a:pt x="181463" y="157734"/>
                  <a:pt x="182530" y="157734"/>
                </a:cubicBezTo>
                <a:lnTo>
                  <a:pt x="189159" y="157734"/>
                </a:lnTo>
                <a:cubicBezTo>
                  <a:pt x="192512" y="157734"/>
                  <a:pt x="194188" y="156439"/>
                  <a:pt x="194188" y="153848"/>
                </a:cubicBezTo>
                <a:lnTo>
                  <a:pt x="194188" y="106757"/>
                </a:lnTo>
                <a:cubicBezTo>
                  <a:pt x="194188" y="102489"/>
                  <a:pt x="193998" y="98984"/>
                  <a:pt x="193617" y="96241"/>
                </a:cubicBezTo>
                <a:cubicBezTo>
                  <a:pt x="193236" y="93498"/>
                  <a:pt x="192741" y="91212"/>
                  <a:pt x="192131" y="89383"/>
                </a:cubicBezTo>
                <a:cubicBezTo>
                  <a:pt x="191521" y="87554"/>
                  <a:pt x="190798" y="86106"/>
                  <a:pt x="189959" y="85040"/>
                </a:cubicBezTo>
                <a:cubicBezTo>
                  <a:pt x="189121" y="83973"/>
                  <a:pt x="188245" y="82982"/>
                  <a:pt x="187330" y="82068"/>
                </a:cubicBezTo>
                <a:cubicBezTo>
                  <a:pt x="185806" y="80696"/>
                  <a:pt x="183635" y="79668"/>
                  <a:pt x="180815" y="78982"/>
                </a:cubicBezTo>
                <a:cubicBezTo>
                  <a:pt x="177996" y="78296"/>
                  <a:pt x="175291" y="77953"/>
                  <a:pt x="172700" y="77953"/>
                </a:cubicBezTo>
                <a:cubicBezTo>
                  <a:pt x="169652" y="77953"/>
                  <a:pt x="166032" y="78867"/>
                  <a:pt x="161842" y="80696"/>
                </a:cubicBezTo>
                <a:cubicBezTo>
                  <a:pt x="157651" y="82525"/>
                  <a:pt x="153955" y="86030"/>
                  <a:pt x="150754" y="91212"/>
                </a:cubicBezTo>
                <a:cubicBezTo>
                  <a:pt x="149383" y="93498"/>
                  <a:pt x="148507" y="95822"/>
                  <a:pt x="148126" y="98184"/>
                </a:cubicBezTo>
                <a:cubicBezTo>
                  <a:pt x="147744" y="100546"/>
                  <a:pt x="147554" y="103328"/>
                  <a:pt x="147554" y="106528"/>
                </a:cubicBezTo>
                <a:lnTo>
                  <a:pt x="147554" y="151791"/>
                </a:lnTo>
                <a:cubicBezTo>
                  <a:pt x="147554" y="155753"/>
                  <a:pt x="149078" y="157734"/>
                  <a:pt x="152126" y="157734"/>
                </a:cubicBezTo>
                <a:lnTo>
                  <a:pt x="160356" y="157734"/>
                </a:lnTo>
                <a:cubicBezTo>
                  <a:pt x="161422" y="157734"/>
                  <a:pt x="162070" y="157887"/>
                  <a:pt x="162299" y="158192"/>
                </a:cubicBezTo>
                <a:cubicBezTo>
                  <a:pt x="162527" y="158496"/>
                  <a:pt x="162642" y="159030"/>
                  <a:pt x="162642" y="159792"/>
                </a:cubicBezTo>
                <a:lnTo>
                  <a:pt x="162642" y="163449"/>
                </a:lnTo>
                <a:cubicBezTo>
                  <a:pt x="162642" y="165126"/>
                  <a:pt x="162032" y="165964"/>
                  <a:pt x="160813" y="165964"/>
                </a:cubicBezTo>
                <a:cubicBezTo>
                  <a:pt x="159746" y="165964"/>
                  <a:pt x="157612" y="165850"/>
                  <a:pt x="154412" y="165621"/>
                </a:cubicBezTo>
                <a:cubicBezTo>
                  <a:pt x="151212" y="165393"/>
                  <a:pt x="146411" y="165278"/>
                  <a:pt x="140010" y="165278"/>
                </a:cubicBezTo>
                <a:cubicBezTo>
                  <a:pt x="133914" y="165278"/>
                  <a:pt x="129076" y="165393"/>
                  <a:pt x="125494" y="165621"/>
                </a:cubicBezTo>
                <a:cubicBezTo>
                  <a:pt x="121913" y="165850"/>
                  <a:pt x="119665" y="165964"/>
                  <a:pt x="118750" y="165964"/>
                </a:cubicBezTo>
                <a:cubicBezTo>
                  <a:pt x="117531" y="165964"/>
                  <a:pt x="116922" y="165278"/>
                  <a:pt x="116922" y="163907"/>
                </a:cubicBezTo>
                <a:lnTo>
                  <a:pt x="116922" y="159792"/>
                </a:lnTo>
                <a:cubicBezTo>
                  <a:pt x="116922" y="158877"/>
                  <a:pt x="117074" y="158306"/>
                  <a:pt x="117379" y="158077"/>
                </a:cubicBezTo>
                <a:cubicBezTo>
                  <a:pt x="117684" y="157849"/>
                  <a:pt x="118446" y="157734"/>
                  <a:pt x="119665" y="157734"/>
                </a:cubicBezTo>
                <a:lnTo>
                  <a:pt x="127437" y="157734"/>
                </a:lnTo>
                <a:cubicBezTo>
                  <a:pt x="128504" y="157734"/>
                  <a:pt x="129304" y="157315"/>
                  <a:pt x="129838" y="156477"/>
                </a:cubicBezTo>
                <a:cubicBezTo>
                  <a:pt x="130371" y="155639"/>
                  <a:pt x="130714" y="154153"/>
                  <a:pt x="130866" y="152019"/>
                </a:cubicBezTo>
                <a:cubicBezTo>
                  <a:pt x="131019" y="150038"/>
                  <a:pt x="131095" y="148057"/>
                  <a:pt x="131095" y="146076"/>
                </a:cubicBezTo>
                <a:cubicBezTo>
                  <a:pt x="131095" y="144095"/>
                  <a:pt x="131095" y="142113"/>
                  <a:pt x="131095" y="140132"/>
                </a:cubicBezTo>
                <a:lnTo>
                  <a:pt x="131095" y="99441"/>
                </a:lnTo>
                <a:cubicBezTo>
                  <a:pt x="131095" y="97155"/>
                  <a:pt x="130714" y="95022"/>
                  <a:pt x="129952" y="93041"/>
                </a:cubicBezTo>
                <a:cubicBezTo>
                  <a:pt x="129190" y="91059"/>
                  <a:pt x="127437" y="89307"/>
                  <a:pt x="124694" y="87783"/>
                </a:cubicBezTo>
                <a:lnTo>
                  <a:pt x="119893" y="85268"/>
                </a:lnTo>
                <a:cubicBezTo>
                  <a:pt x="118827" y="84659"/>
                  <a:pt x="118293" y="84049"/>
                  <a:pt x="118293" y="83439"/>
                </a:cubicBezTo>
                <a:lnTo>
                  <a:pt x="118293" y="81611"/>
                </a:lnTo>
                <a:cubicBezTo>
                  <a:pt x="118293" y="81306"/>
                  <a:pt x="118446" y="80963"/>
                  <a:pt x="118750" y="80582"/>
                </a:cubicBezTo>
                <a:cubicBezTo>
                  <a:pt x="119055" y="80201"/>
                  <a:pt x="119360" y="79934"/>
                  <a:pt x="119665" y="79782"/>
                </a:cubicBezTo>
                <a:lnTo>
                  <a:pt x="139782" y="69495"/>
                </a:lnTo>
                <a:cubicBezTo>
                  <a:pt x="141610" y="68580"/>
                  <a:pt x="143058" y="68123"/>
                  <a:pt x="144125" y="68123"/>
                </a:cubicBezTo>
                <a:cubicBezTo>
                  <a:pt x="144887" y="68123"/>
                  <a:pt x="145420" y="68466"/>
                  <a:pt x="145725" y="69152"/>
                </a:cubicBezTo>
                <a:cubicBezTo>
                  <a:pt x="146030" y="69838"/>
                  <a:pt x="146182" y="70562"/>
                  <a:pt x="146182" y="71324"/>
                </a:cubicBezTo>
                <a:lnTo>
                  <a:pt x="147097" y="84582"/>
                </a:lnTo>
                <a:lnTo>
                  <a:pt x="147783" y="84582"/>
                </a:lnTo>
                <a:cubicBezTo>
                  <a:pt x="151288" y="79858"/>
                  <a:pt x="156088" y="75781"/>
                  <a:pt x="162184" y="72352"/>
                </a:cubicBezTo>
                <a:cubicBezTo>
                  <a:pt x="168280" y="68923"/>
                  <a:pt x="174681" y="67209"/>
                  <a:pt x="181387" y="67209"/>
                </a:cubicBezTo>
                <a:close/>
                <a:moveTo>
                  <a:pt x="1518240" y="65837"/>
                </a:moveTo>
                <a:cubicBezTo>
                  <a:pt x="1522202" y="65837"/>
                  <a:pt x="1525136" y="66866"/>
                  <a:pt x="1527041" y="68923"/>
                </a:cubicBezTo>
                <a:cubicBezTo>
                  <a:pt x="1528946" y="70981"/>
                  <a:pt x="1529898" y="73305"/>
                  <a:pt x="1529898" y="75896"/>
                </a:cubicBezTo>
                <a:cubicBezTo>
                  <a:pt x="1529898" y="79248"/>
                  <a:pt x="1528831" y="81954"/>
                  <a:pt x="1526698" y="84011"/>
                </a:cubicBezTo>
                <a:cubicBezTo>
                  <a:pt x="1524564" y="86068"/>
                  <a:pt x="1522431" y="87097"/>
                  <a:pt x="1520297" y="87097"/>
                </a:cubicBezTo>
                <a:cubicBezTo>
                  <a:pt x="1519078" y="87097"/>
                  <a:pt x="1517896" y="86907"/>
                  <a:pt x="1516754" y="86526"/>
                </a:cubicBezTo>
                <a:cubicBezTo>
                  <a:pt x="1515610" y="86145"/>
                  <a:pt x="1514582" y="85725"/>
                  <a:pt x="1513668" y="85268"/>
                </a:cubicBezTo>
                <a:cubicBezTo>
                  <a:pt x="1511686" y="84049"/>
                  <a:pt x="1509172" y="83439"/>
                  <a:pt x="1506124" y="83439"/>
                </a:cubicBezTo>
                <a:cubicBezTo>
                  <a:pt x="1504295" y="83439"/>
                  <a:pt x="1502085" y="84125"/>
                  <a:pt x="1499494" y="85497"/>
                </a:cubicBezTo>
                <a:cubicBezTo>
                  <a:pt x="1496904" y="86868"/>
                  <a:pt x="1494618" y="89383"/>
                  <a:pt x="1492636" y="93041"/>
                </a:cubicBezTo>
                <a:cubicBezTo>
                  <a:pt x="1491874" y="94260"/>
                  <a:pt x="1491303" y="95708"/>
                  <a:pt x="1490922" y="97384"/>
                </a:cubicBezTo>
                <a:cubicBezTo>
                  <a:pt x="1490541" y="99060"/>
                  <a:pt x="1490350" y="100051"/>
                  <a:pt x="1490350" y="100356"/>
                </a:cubicBezTo>
                <a:lnTo>
                  <a:pt x="1490350" y="148362"/>
                </a:lnTo>
                <a:cubicBezTo>
                  <a:pt x="1490350" y="151867"/>
                  <a:pt x="1490807" y="154305"/>
                  <a:pt x="1491722" y="155677"/>
                </a:cubicBezTo>
                <a:cubicBezTo>
                  <a:pt x="1492636" y="157049"/>
                  <a:pt x="1494313" y="157734"/>
                  <a:pt x="1496751" y="157734"/>
                </a:cubicBezTo>
                <a:lnTo>
                  <a:pt x="1507495" y="157734"/>
                </a:lnTo>
                <a:cubicBezTo>
                  <a:pt x="1508562" y="157734"/>
                  <a:pt x="1509096" y="158420"/>
                  <a:pt x="1509096" y="159792"/>
                </a:cubicBezTo>
                <a:lnTo>
                  <a:pt x="1509096" y="163907"/>
                </a:lnTo>
                <a:cubicBezTo>
                  <a:pt x="1509096" y="165278"/>
                  <a:pt x="1508715" y="165964"/>
                  <a:pt x="1507953" y="165964"/>
                </a:cubicBezTo>
                <a:cubicBezTo>
                  <a:pt x="1507190" y="165964"/>
                  <a:pt x="1504523" y="165850"/>
                  <a:pt x="1499952" y="165621"/>
                </a:cubicBezTo>
                <a:cubicBezTo>
                  <a:pt x="1495379" y="165393"/>
                  <a:pt x="1489969" y="165278"/>
                  <a:pt x="1483721" y="165278"/>
                </a:cubicBezTo>
                <a:cubicBezTo>
                  <a:pt x="1476558" y="165278"/>
                  <a:pt x="1470767" y="165393"/>
                  <a:pt x="1466347" y="165621"/>
                </a:cubicBezTo>
                <a:cubicBezTo>
                  <a:pt x="1461928" y="165850"/>
                  <a:pt x="1459337" y="165964"/>
                  <a:pt x="1458575" y="165964"/>
                </a:cubicBezTo>
                <a:cubicBezTo>
                  <a:pt x="1457660" y="165964"/>
                  <a:pt x="1457203" y="165202"/>
                  <a:pt x="1457203" y="163678"/>
                </a:cubicBezTo>
                <a:lnTo>
                  <a:pt x="1457203" y="159792"/>
                </a:lnTo>
                <a:cubicBezTo>
                  <a:pt x="1457203" y="158420"/>
                  <a:pt x="1458042" y="157734"/>
                  <a:pt x="1459718" y="157734"/>
                </a:cubicBezTo>
                <a:lnTo>
                  <a:pt x="1468633" y="157734"/>
                </a:lnTo>
                <a:cubicBezTo>
                  <a:pt x="1471986" y="157734"/>
                  <a:pt x="1473662" y="156287"/>
                  <a:pt x="1473662" y="153391"/>
                </a:cubicBezTo>
                <a:cubicBezTo>
                  <a:pt x="1473815" y="149581"/>
                  <a:pt x="1473891" y="145542"/>
                  <a:pt x="1473891" y="141275"/>
                </a:cubicBezTo>
                <a:cubicBezTo>
                  <a:pt x="1473891" y="137008"/>
                  <a:pt x="1473891" y="131903"/>
                  <a:pt x="1473891" y="125959"/>
                </a:cubicBezTo>
                <a:lnTo>
                  <a:pt x="1473891" y="104471"/>
                </a:lnTo>
                <a:cubicBezTo>
                  <a:pt x="1473891" y="98679"/>
                  <a:pt x="1473320" y="94755"/>
                  <a:pt x="1472177" y="92698"/>
                </a:cubicBezTo>
                <a:cubicBezTo>
                  <a:pt x="1471034" y="90640"/>
                  <a:pt x="1468862" y="88773"/>
                  <a:pt x="1465662" y="87097"/>
                </a:cubicBezTo>
                <a:lnTo>
                  <a:pt x="1461318" y="84811"/>
                </a:lnTo>
                <a:cubicBezTo>
                  <a:pt x="1460099" y="84354"/>
                  <a:pt x="1459489" y="83820"/>
                  <a:pt x="1459489" y="83211"/>
                </a:cubicBezTo>
                <a:lnTo>
                  <a:pt x="1459489" y="81839"/>
                </a:lnTo>
                <a:cubicBezTo>
                  <a:pt x="1459489" y="81077"/>
                  <a:pt x="1460099" y="80391"/>
                  <a:pt x="1461318" y="79782"/>
                </a:cubicBezTo>
                <a:lnTo>
                  <a:pt x="1483950" y="68123"/>
                </a:lnTo>
                <a:cubicBezTo>
                  <a:pt x="1485169" y="67514"/>
                  <a:pt x="1486236" y="67209"/>
                  <a:pt x="1487150" y="67209"/>
                </a:cubicBezTo>
                <a:cubicBezTo>
                  <a:pt x="1487912" y="67209"/>
                  <a:pt x="1488369" y="67476"/>
                  <a:pt x="1488522" y="68009"/>
                </a:cubicBezTo>
                <a:cubicBezTo>
                  <a:pt x="1488674" y="68542"/>
                  <a:pt x="1488750" y="69190"/>
                  <a:pt x="1488750" y="69952"/>
                </a:cubicBezTo>
                <a:lnTo>
                  <a:pt x="1489893" y="85725"/>
                </a:lnTo>
                <a:lnTo>
                  <a:pt x="1490808" y="85725"/>
                </a:lnTo>
                <a:cubicBezTo>
                  <a:pt x="1492484" y="83135"/>
                  <a:pt x="1494389" y="80620"/>
                  <a:pt x="1496522" y="78182"/>
                </a:cubicBezTo>
                <a:cubicBezTo>
                  <a:pt x="1498656" y="75743"/>
                  <a:pt x="1500942" y="73610"/>
                  <a:pt x="1503380" y="71781"/>
                </a:cubicBezTo>
                <a:cubicBezTo>
                  <a:pt x="1505819" y="69952"/>
                  <a:pt x="1508295" y="68504"/>
                  <a:pt x="1510810" y="67437"/>
                </a:cubicBezTo>
                <a:cubicBezTo>
                  <a:pt x="1513325" y="66371"/>
                  <a:pt x="1515801" y="65837"/>
                  <a:pt x="1518240" y="65837"/>
                </a:cubicBezTo>
                <a:close/>
                <a:moveTo>
                  <a:pt x="1270590" y="65837"/>
                </a:moveTo>
                <a:cubicBezTo>
                  <a:pt x="1274552" y="65837"/>
                  <a:pt x="1277486" y="66866"/>
                  <a:pt x="1279391" y="68923"/>
                </a:cubicBezTo>
                <a:cubicBezTo>
                  <a:pt x="1281296" y="70981"/>
                  <a:pt x="1282248" y="73305"/>
                  <a:pt x="1282248" y="75896"/>
                </a:cubicBezTo>
                <a:cubicBezTo>
                  <a:pt x="1282248" y="79248"/>
                  <a:pt x="1281181" y="81954"/>
                  <a:pt x="1279048" y="84011"/>
                </a:cubicBezTo>
                <a:cubicBezTo>
                  <a:pt x="1276914" y="86068"/>
                  <a:pt x="1274780" y="87097"/>
                  <a:pt x="1272647" y="87097"/>
                </a:cubicBezTo>
                <a:cubicBezTo>
                  <a:pt x="1271428" y="87097"/>
                  <a:pt x="1270247" y="86907"/>
                  <a:pt x="1269104" y="86526"/>
                </a:cubicBezTo>
                <a:cubicBezTo>
                  <a:pt x="1267960" y="86145"/>
                  <a:pt x="1266932" y="85725"/>
                  <a:pt x="1266018" y="85268"/>
                </a:cubicBezTo>
                <a:cubicBezTo>
                  <a:pt x="1264036" y="84049"/>
                  <a:pt x="1261522" y="83439"/>
                  <a:pt x="1258474" y="83439"/>
                </a:cubicBezTo>
                <a:cubicBezTo>
                  <a:pt x="1256645" y="83439"/>
                  <a:pt x="1254435" y="84125"/>
                  <a:pt x="1251844" y="85497"/>
                </a:cubicBezTo>
                <a:cubicBezTo>
                  <a:pt x="1249253" y="86868"/>
                  <a:pt x="1246968" y="89383"/>
                  <a:pt x="1244986" y="93041"/>
                </a:cubicBezTo>
                <a:cubicBezTo>
                  <a:pt x="1244224" y="94260"/>
                  <a:pt x="1243653" y="95708"/>
                  <a:pt x="1243272" y="97384"/>
                </a:cubicBezTo>
                <a:cubicBezTo>
                  <a:pt x="1242891" y="99060"/>
                  <a:pt x="1242700" y="100051"/>
                  <a:pt x="1242700" y="100356"/>
                </a:cubicBezTo>
                <a:lnTo>
                  <a:pt x="1242700" y="148362"/>
                </a:lnTo>
                <a:cubicBezTo>
                  <a:pt x="1242700" y="151867"/>
                  <a:pt x="1243158" y="154305"/>
                  <a:pt x="1244072" y="155677"/>
                </a:cubicBezTo>
                <a:cubicBezTo>
                  <a:pt x="1244986" y="157049"/>
                  <a:pt x="1246663" y="157734"/>
                  <a:pt x="1249101" y="157734"/>
                </a:cubicBezTo>
                <a:lnTo>
                  <a:pt x="1259845" y="157734"/>
                </a:lnTo>
                <a:cubicBezTo>
                  <a:pt x="1260912" y="157734"/>
                  <a:pt x="1261446" y="158420"/>
                  <a:pt x="1261446" y="159792"/>
                </a:cubicBezTo>
                <a:lnTo>
                  <a:pt x="1261446" y="163907"/>
                </a:lnTo>
                <a:cubicBezTo>
                  <a:pt x="1261446" y="165278"/>
                  <a:pt x="1261064" y="165964"/>
                  <a:pt x="1260302" y="165964"/>
                </a:cubicBezTo>
                <a:cubicBezTo>
                  <a:pt x="1259540" y="165964"/>
                  <a:pt x="1256873" y="165850"/>
                  <a:pt x="1252302" y="165621"/>
                </a:cubicBezTo>
                <a:cubicBezTo>
                  <a:pt x="1247730" y="165393"/>
                  <a:pt x="1242319" y="165278"/>
                  <a:pt x="1236071" y="165278"/>
                </a:cubicBezTo>
                <a:cubicBezTo>
                  <a:pt x="1228908" y="165278"/>
                  <a:pt x="1223117" y="165393"/>
                  <a:pt x="1218697" y="165621"/>
                </a:cubicBezTo>
                <a:cubicBezTo>
                  <a:pt x="1214278" y="165850"/>
                  <a:pt x="1211687" y="165964"/>
                  <a:pt x="1210925" y="165964"/>
                </a:cubicBezTo>
                <a:cubicBezTo>
                  <a:pt x="1210010" y="165964"/>
                  <a:pt x="1209553" y="165202"/>
                  <a:pt x="1209553" y="163678"/>
                </a:cubicBezTo>
                <a:lnTo>
                  <a:pt x="1209553" y="159792"/>
                </a:lnTo>
                <a:cubicBezTo>
                  <a:pt x="1209553" y="158420"/>
                  <a:pt x="1210392" y="157734"/>
                  <a:pt x="1212068" y="157734"/>
                </a:cubicBezTo>
                <a:lnTo>
                  <a:pt x="1220983" y="157734"/>
                </a:lnTo>
                <a:cubicBezTo>
                  <a:pt x="1224336" y="157734"/>
                  <a:pt x="1226012" y="156287"/>
                  <a:pt x="1226012" y="153391"/>
                </a:cubicBezTo>
                <a:cubicBezTo>
                  <a:pt x="1226165" y="149581"/>
                  <a:pt x="1226241" y="145542"/>
                  <a:pt x="1226241" y="141275"/>
                </a:cubicBezTo>
                <a:cubicBezTo>
                  <a:pt x="1226241" y="137008"/>
                  <a:pt x="1226241" y="131903"/>
                  <a:pt x="1226241" y="125959"/>
                </a:cubicBezTo>
                <a:lnTo>
                  <a:pt x="1226241" y="104471"/>
                </a:lnTo>
                <a:cubicBezTo>
                  <a:pt x="1226241" y="98679"/>
                  <a:pt x="1225670" y="94755"/>
                  <a:pt x="1224527" y="92698"/>
                </a:cubicBezTo>
                <a:cubicBezTo>
                  <a:pt x="1223384" y="90640"/>
                  <a:pt x="1221212" y="88773"/>
                  <a:pt x="1218012" y="87097"/>
                </a:cubicBezTo>
                <a:lnTo>
                  <a:pt x="1213668" y="84811"/>
                </a:lnTo>
                <a:cubicBezTo>
                  <a:pt x="1212449" y="84354"/>
                  <a:pt x="1211839" y="83820"/>
                  <a:pt x="1211839" y="83211"/>
                </a:cubicBezTo>
                <a:lnTo>
                  <a:pt x="1211839" y="81839"/>
                </a:lnTo>
                <a:cubicBezTo>
                  <a:pt x="1211839" y="81077"/>
                  <a:pt x="1212449" y="80391"/>
                  <a:pt x="1213668" y="79782"/>
                </a:cubicBezTo>
                <a:lnTo>
                  <a:pt x="1236300" y="68123"/>
                </a:lnTo>
                <a:cubicBezTo>
                  <a:pt x="1237519" y="67514"/>
                  <a:pt x="1238586" y="67209"/>
                  <a:pt x="1239500" y="67209"/>
                </a:cubicBezTo>
                <a:cubicBezTo>
                  <a:pt x="1240262" y="67209"/>
                  <a:pt x="1240719" y="67476"/>
                  <a:pt x="1240872" y="68009"/>
                </a:cubicBezTo>
                <a:cubicBezTo>
                  <a:pt x="1241024" y="68542"/>
                  <a:pt x="1241100" y="69190"/>
                  <a:pt x="1241100" y="69952"/>
                </a:cubicBezTo>
                <a:lnTo>
                  <a:pt x="1242243" y="85725"/>
                </a:lnTo>
                <a:lnTo>
                  <a:pt x="1243158" y="85725"/>
                </a:lnTo>
                <a:cubicBezTo>
                  <a:pt x="1244834" y="83135"/>
                  <a:pt x="1246739" y="80620"/>
                  <a:pt x="1248872" y="78182"/>
                </a:cubicBezTo>
                <a:cubicBezTo>
                  <a:pt x="1251006" y="75743"/>
                  <a:pt x="1253292" y="73610"/>
                  <a:pt x="1255730" y="71781"/>
                </a:cubicBezTo>
                <a:cubicBezTo>
                  <a:pt x="1258169" y="69952"/>
                  <a:pt x="1260645" y="68504"/>
                  <a:pt x="1263160" y="67437"/>
                </a:cubicBezTo>
                <a:cubicBezTo>
                  <a:pt x="1265675" y="66371"/>
                  <a:pt x="1268151" y="65837"/>
                  <a:pt x="1270590" y="65837"/>
                </a:cubicBezTo>
                <a:close/>
                <a:moveTo>
                  <a:pt x="660990" y="65837"/>
                </a:moveTo>
                <a:cubicBezTo>
                  <a:pt x="664952" y="65837"/>
                  <a:pt x="667886" y="66866"/>
                  <a:pt x="669791" y="68923"/>
                </a:cubicBezTo>
                <a:cubicBezTo>
                  <a:pt x="671696" y="70981"/>
                  <a:pt x="672648" y="73305"/>
                  <a:pt x="672648" y="75896"/>
                </a:cubicBezTo>
                <a:cubicBezTo>
                  <a:pt x="672648" y="79248"/>
                  <a:pt x="671581" y="81954"/>
                  <a:pt x="669448" y="84011"/>
                </a:cubicBezTo>
                <a:cubicBezTo>
                  <a:pt x="667314" y="86068"/>
                  <a:pt x="665181" y="87097"/>
                  <a:pt x="663047" y="87097"/>
                </a:cubicBezTo>
                <a:cubicBezTo>
                  <a:pt x="661828" y="87097"/>
                  <a:pt x="660647" y="86907"/>
                  <a:pt x="659504" y="86526"/>
                </a:cubicBezTo>
                <a:cubicBezTo>
                  <a:pt x="658361" y="86145"/>
                  <a:pt x="657332" y="85725"/>
                  <a:pt x="656418" y="85268"/>
                </a:cubicBezTo>
                <a:cubicBezTo>
                  <a:pt x="654436" y="84049"/>
                  <a:pt x="651922" y="83439"/>
                  <a:pt x="648874" y="83439"/>
                </a:cubicBezTo>
                <a:cubicBezTo>
                  <a:pt x="647045" y="83439"/>
                  <a:pt x="644835" y="84125"/>
                  <a:pt x="642244" y="85497"/>
                </a:cubicBezTo>
                <a:cubicBezTo>
                  <a:pt x="639654" y="86868"/>
                  <a:pt x="637368" y="89383"/>
                  <a:pt x="635386" y="93041"/>
                </a:cubicBezTo>
                <a:cubicBezTo>
                  <a:pt x="634624" y="94260"/>
                  <a:pt x="634053" y="95708"/>
                  <a:pt x="633672" y="97384"/>
                </a:cubicBezTo>
                <a:cubicBezTo>
                  <a:pt x="633291" y="99060"/>
                  <a:pt x="633100" y="100051"/>
                  <a:pt x="633100" y="100356"/>
                </a:cubicBezTo>
                <a:lnTo>
                  <a:pt x="633100" y="148362"/>
                </a:lnTo>
                <a:cubicBezTo>
                  <a:pt x="633100" y="151867"/>
                  <a:pt x="633558" y="154305"/>
                  <a:pt x="634472" y="155677"/>
                </a:cubicBezTo>
                <a:cubicBezTo>
                  <a:pt x="635386" y="157049"/>
                  <a:pt x="637063" y="157734"/>
                  <a:pt x="639501" y="157734"/>
                </a:cubicBezTo>
                <a:lnTo>
                  <a:pt x="650245" y="157734"/>
                </a:lnTo>
                <a:cubicBezTo>
                  <a:pt x="651312" y="157734"/>
                  <a:pt x="651846" y="158420"/>
                  <a:pt x="651846" y="159792"/>
                </a:cubicBezTo>
                <a:lnTo>
                  <a:pt x="651846" y="163907"/>
                </a:lnTo>
                <a:cubicBezTo>
                  <a:pt x="651846" y="165278"/>
                  <a:pt x="651464" y="165964"/>
                  <a:pt x="650703" y="165964"/>
                </a:cubicBezTo>
                <a:cubicBezTo>
                  <a:pt x="649940" y="165964"/>
                  <a:pt x="647274" y="165850"/>
                  <a:pt x="642702" y="165621"/>
                </a:cubicBezTo>
                <a:cubicBezTo>
                  <a:pt x="638130" y="165393"/>
                  <a:pt x="632719" y="165278"/>
                  <a:pt x="626471" y="165278"/>
                </a:cubicBezTo>
                <a:cubicBezTo>
                  <a:pt x="619308" y="165278"/>
                  <a:pt x="613517" y="165393"/>
                  <a:pt x="609097" y="165621"/>
                </a:cubicBezTo>
                <a:cubicBezTo>
                  <a:pt x="604678" y="165850"/>
                  <a:pt x="602087" y="165964"/>
                  <a:pt x="601325" y="165964"/>
                </a:cubicBezTo>
                <a:cubicBezTo>
                  <a:pt x="600410" y="165964"/>
                  <a:pt x="599953" y="165202"/>
                  <a:pt x="599953" y="163678"/>
                </a:cubicBezTo>
                <a:lnTo>
                  <a:pt x="599953" y="159792"/>
                </a:lnTo>
                <a:cubicBezTo>
                  <a:pt x="599953" y="158420"/>
                  <a:pt x="600792" y="157734"/>
                  <a:pt x="602468" y="157734"/>
                </a:cubicBezTo>
                <a:lnTo>
                  <a:pt x="611383" y="157734"/>
                </a:lnTo>
                <a:cubicBezTo>
                  <a:pt x="614736" y="157734"/>
                  <a:pt x="616412" y="156287"/>
                  <a:pt x="616413" y="153391"/>
                </a:cubicBezTo>
                <a:cubicBezTo>
                  <a:pt x="616565" y="149581"/>
                  <a:pt x="616641" y="145542"/>
                  <a:pt x="616641" y="141275"/>
                </a:cubicBezTo>
                <a:cubicBezTo>
                  <a:pt x="616641" y="137008"/>
                  <a:pt x="616641" y="131903"/>
                  <a:pt x="616641" y="125959"/>
                </a:cubicBezTo>
                <a:lnTo>
                  <a:pt x="616641" y="104471"/>
                </a:lnTo>
                <a:cubicBezTo>
                  <a:pt x="616641" y="98679"/>
                  <a:pt x="616070" y="94755"/>
                  <a:pt x="614927" y="92698"/>
                </a:cubicBezTo>
                <a:cubicBezTo>
                  <a:pt x="613784" y="90640"/>
                  <a:pt x="611612" y="88773"/>
                  <a:pt x="608412" y="87097"/>
                </a:cubicBezTo>
                <a:lnTo>
                  <a:pt x="604068" y="84811"/>
                </a:lnTo>
                <a:cubicBezTo>
                  <a:pt x="602849" y="84354"/>
                  <a:pt x="602239" y="83820"/>
                  <a:pt x="602239" y="83211"/>
                </a:cubicBezTo>
                <a:lnTo>
                  <a:pt x="602239" y="81839"/>
                </a:lnTo>
                <a:cubicBezTo>
                  <a:pt x="602239" y="81077"/>
                  <a:pt x="602849" y="80391"/>
                  <a:pt x="604068" y="79782"/>
                </a:cubicBezTo>
                <a:lnTo>
                  <a:pt x="626700" y="68123"/>
                </a:lnTo>
                <a:cubicBezTo>
                  <a:pt x="627919" y="67514"/>
                  <a:pt x="628986" y="67209"/>
                  <a:pt x="629900" y="67209"/>
                </a:cubicBezTo>
                <a:cubicBezTo>
                  <a:pt x="630662" y="67209"/>
                  <a:pt x="631119" y="67476"/>
                  <a:pt x="631272" y="68009"/>
                </a:cubicBezTo>
                <a:cubicBezTo>
                  <a:pt x="631424" y="68542"/>
                  <a:pt x="631500" y="69190"/>
                  <a:pt x="631500" y="69952"/>
                </a:cubicBezTo>
                <a:lnTo>
                  <a:pt x="632643" y="85725"/>
                </a:lnTo>
                <a:lnTo>
                  <a:pt x="633558" y="85725"/>
                </a:lnTo>
                <a:cubicBezTo>
                  <a:pt x="635234" y="83135"/>
                  <a:pt x="637139" y="80620"/>
                  <a:pt x="639273" y="78182"/>
                </a:cubicBezTo>
                <a:cubicBezTo>
                  <a:pt x="641406" y="75743"/>
                  <a:pt x="643692" y="73610"/>
                  <a:pt x="646131" y="71781"/>
                </a:cubicBezTo>
                <a:cubicBezTo>
                  <a:pt x="648569" y="69952"/>
                  <a:pt x="651045" y="68504"/>
                  <a:pt x="653560" y="67437"/>
                </a:cubicBezTo>
                <a:cubicBezTo>
                  <a:pt x="656075" y="66371"/>
                  <a:pt x="658551" y="65837"/>
                  <a:pt x="660990" y="65837"/>
                </a:cubicBezTo>
                <a:close/>
                <a:moveTo>
                  <a:pt x="1318900" y="43892"/>
                </a:moveTo>
                <a:cubicBezTo>
                  <a:pt x="1319815" y="43892"/>
                  <a:pt x="1320424" y="44235"/>
                  <a:pt x="1320729" y="44920"/>
                </a:cubicBezTo>
                <a:cubicBezTo>
                  <a:pt x="1321034" y="45606"/>
                  <a:pt x="1321186" y="46406"/>
                  <a:pt x="1321186" y="47321"/>
                </a:cubicBezTo>
                <a:lnTo>
                  <a:pt x="1320043" y="69952"/>
                </a:lnTo>
                <a:lnTo>
                  <a:pt x="1351819" y="69952"/>
                </a:lnTo>
                <a:cubicBezTo>
                  <a:pt x="1352581" y="69952"/>
                  <a:pt x="1353114" y="70181"/>
                  <a:pt x="1353419" y="70638"/>
                </a:cubicBezTo>
                <a:cubicBezTo>
                  <a:pt x="1353724" y="71095"/>
                  <a:pt x="1353724" y="71552"/>
                  <a:pt x="1353419" y="72009"/>
                </a:cubicBezTo>
                <a:lnTo>
                  <a:pt x="1351133" y="80010"/>
                </a:lnTo>
                <a:cubicBezTo>
                  <a:pt x="1350828" y="81230"/>
                  <a:pt x="1350142" y="81839"/>
                  <a:pt x="1349076" y="81839"/>
                </a:cubicBezTo>
                <a:lnTo>
                  <a:pt x="1319586" y="81839"/>
                </a:lnTo>
                <a:cubicBezTo>
                  <a:pt x="1319129" y="92355"/>
                  <a:pt x="1318900" y="103023"/>
                  <a:pt x="1318900" y="113843"/>
                </a:cubicBezTo>
                <a:lnTo>
                  <a:pt x="1318900" y="136703"/>
                </a:lnTo>
                <a:cubicBezTo>
                  <a:pt x="1318900" y="140970"/>
                  <a:pt x="1319319" y="144438"/>
                  <a:pt x="1320158" y="147105"/>
                </a:cubicBezTo>
                <a:cubicBezTo>
                  <a:pt x="1320996" y="149772"/>
                  <a:pt x="1322024" y="151829"/>
                  <a:pt x="1323244" y="153277"/>
                </a:cubicBezTo>
                <a:cubicBezTo>
                  <a:pt x="1324463" y="154725"/>
                  <a:pt x="1325758" y="155677"/>
                  <a:pt x="1327130" y="156134"/>
                </a:cubicBezTo>
                <a:cubicBezTo>
                  <a:pt x="1328502" y="156591"/>
                  <a:pt x="1329721" y="156820"/>
                  <a:pt x="1330788" y="156820"/>
                </a:cubicBezTo>
                <a:cubicBezTo>
                  <a:pt x="1333378" y="156820"/>
                  <a:pt x="1336122" y="156591"/>
                  <a:pt x="1339017" y="156134"/>
                </a:cubicBezTo>
                <a:cubicBezTo>
                  <a:pt x="1341913" y="155677"/>
                  <a:pt x="1344199" y="154915"/>
                  <a:pt x="1345875" y="153848"/>
                </a:cubicBezTo>
                <a:cubicBezTo>
                  <a:pt x="1346942" y="153239"/>
                  <a:pt x="1347856" y="153391"/>
                  <a:pt x="1348618" y="154305"/>
                </a:cubicBezTo>
                <a:lnTo>
                  <a:pt x="1349761" y="156363"/>
                </a:lnTo>
                <a:cubicBezTo>
                  <a:pt x="1350371" y="157125"/>
                  <a:pt x="1350218" y="157963"/>
                  <a:pt x="1349304" y="158877"/>
                </a:cubicBezTo>
                <a:cubicBezTo>
                  <a:pt x="1348694" y="159487"/>
                  <a:pt x="1347666" y="160287"/>
                  <a:pt x="1346218" y="161278"/>
                </a:cubicBezTo>
                <a:cubicBezTo>
                  <a:pt x="1344770" y="162268"/>
                  <a:pt x="1342980" y="163259"/>
                  <a:pt x="1340846" y="164250"/>
                </a:cubicBezTo>
                <a:cubicBezTo>
                  <a:pt x="1338712" y="165240"/>
                  <a:pt x="1336198" y="166116"/>
                  <a:pt x="1333302" y="166878"/>
                </a:cubicBezTo>
                <a:cubicBezTo>
                  <a:pt x="1330406" y="167640"/>
                  <a:pt x="1327282" y="168021"/>
                  <a:pt x="1323930" y="168021"/>
                </a:cubicBezTo>
                <a:cubicBezTo>
                  <a:pt x="1321186" y="168021"/>
                  <a:pt x="1318481" y="167412"/>
                  <a:pt x="1315814" y="166193"/>
                </a:cubicBezTo>
                <a:cubicBezTo>
                  <a:pt x="1313147" y="164973"/>
                  <a:pt x="1310785" y="163411"/>
                  <a:pt x="1308728" y="161506"/>
                </a:cubicBezTo>
                <a:cubicBezTo>
                  <a:pt x="1306670" y="159601"/>
                  <a:pt x="1304994" y="157506"/>
                  <a:pt x="1303698" y="155220"/>
                </a:cubicBezTo>
                <a:cubicBezTo>
                  <a:pt x="1302403" y="152934"/>
                  <a:pt x="1301755" y="150724"/>
                  <a:pt x="1301755" y="148590"/>
                </a:cubicBezTo>
                <a:cubicBezTo>
                  <a:pt x="1301755" y="146304"/>
                  <a:pt x="1301793" y="143447"/>
                  <a:pt x="1301870" y="140018"/>
                </a:cubicBezTo>
                <a:cubicBezTo>
                  <a:pt x="1301946" y="136589"/>
                  <a:pt x="1302022" y="133236"/>
                  <a:pt x="1302098" y="129960"/>
                </a:cubicBezTo>
                <a:cubicBezTo>
                  <a:pt x="1302174" y="126683"/>
                  <a:pt x="1302251" y="123711"/>
                  <a:pt x="1302327" y="121044"/>
                </a:cubicBezTo>
                <a:cubicBezTo>
                  <a:pt x="1302403" y="118377"/>
                  <a:pt x="1302441" y="116663"/>
                  <a:pt x="1302441" y="115901"/>
                </a:cubicBezTo>
                <a:lnTo>
                  <a:pt x="1302441" y="110871"/>
                </a:lnTo>
                <a:cubicBezTo>
                  <a:pt x="1302441" y="109805"/>
                  <a:pt x="1302441" y="108166"/>
                  <a:pt x="1302441" y="105957"/>
                </a:cubicBezTo>
                <a:cubicBezTo>
                  <a:pt x="1302441" y="103747"/>
                  <a:pt x="1302479" y="101232"/>
                  <a:pt x="1302555" y="98413"/>
                </a:cubicBezTo>
                <a:cubicBezTo>
                  <a:pt x="1302632" y="95593"/>
                  <a:pt x="1302708" y="92736"/>
                  <a:pt x="1302784" y="89840"/>
                </a:cubicBezTo>
                <a:cubicBezTo>
                  <a:pt x="1302860" y="86945"/>
                  <a:pt x="1302898" y="84278"/>
                  <a:pt x="1302898" y="81839"/>
                </a:cubicBezTo>
                <a:lnTo>
                  <a:pt x="1288954" y="81839"/>
                </a:lnTo>
                <a:cubicBezTo>
                  <a:pt x="1286668" y="81839"/>
                  <a:pt x="1285525" y="80925"/>
                  <a:pt x="1285525" y="79096"/>
                </a:cubicBezTo>
                <a:cubicBezTo>
                  <a:pt x="1285525" y="78182"/>
                  <a:pt x="1285868" y="77458"/>
                  <a:pt x="1286554" y="76924"/>
                </a:cubicBezTo>
                <a:cubicBezTo>
                  <a:pt x="1287239" y="76391"/>
                  <a:pt x="1288268" y="75743"/>
                  <a:pt x="1289640" y="74981"/>
                </a:cubicBezTo>
                <a:cubicBezTo>
                  <a:pt x="1291011" y="74219"/>
                  <a:pt x="1292992" y="72657"/>
                  <a:pt x="1295583" y="70295"/>
                </a:cubicBezTo>
                <a:cubicBezTo>
                  <a:pt x="1298174" y="67933"/>
                  <a:pt x="1300841" y="65266"/>
                  <a:pt x="1303584" y="62294"/>
                </a:cubicBezTo>
                <a:cubicBezTo>
                  <a:pt x="1306327" y="59322"/>
                  <a:pt x="1308842" y="56388"/>
                  <a:pt x="1311128" y="53493"/>
                </a:cubicBezTo>
                <a:cubicBezTo>
                  <a:pt x="1313414" y="50597"/>
                  <a:pt x="1314938" y="48159"/>
                  <a:pt x="1315700" y="46178"/>
                </a:cubicBezTo>
                <a:cubicBezTo>
                  <a:pt x="1316310" y="44654"/>
                  <a:pt x="1317376" y="43892"/>
                  <a:pt x="1318900" y="43892"/>
                </a:cubicBezTo>
                <a:close/>
                <a:moveTo>
                  <a:pt x="867110" y="0"/>
                </a:moveTo>
                <a:cubicBezTo>
                  <a:pt x="873664" y="0"/>
                  <a:pt x="879302" y="724"/>
                  <a:pt x="884027" y="2172"/>
                </a:cubicBezTo>
                <a:cubicBezTo>
                  <a:pt x="888751" y="3620"/>
                  <a:pt x="892104" y="4801"/>
                  <a:pt x="894085" y="5715"/>
                </a:cubicBezTo>
                <a:cubicBezTo>
                  <a:pt x="895914" y="6630"/>
                  <a:pt x="897362" y="6554"/>
                  <a:pt x="898429" y="5487"/>
                </a:cubicBezTo>
                <a:lnTo>
                  <a:pt x="901400" y="2744"/>
                </a:lnTo>
                <a:cubicBezTo>
                  <a:pt x="902467" y="1829"/>
                  <a:pt x="903458" y="1372"/>
                  <a:pt x="904372" y="1372"/>
                </a:cubicBezTo>
                <a:cubicBezTo>
                  <a:pt x="904982" y="1372"/>
                  <a:pt x="905439" y="1753"/>
                  <a:pt x="905744" y="2515"/>
                </a:cubicBezTo>
                <a:cubicBezTo>
                  <a:pt x="906049" y="3277"/>
                  <a:pt x="906201" y="4191"/>
                  <a:pt x="906201" y="5258"/>
                </a:cubicBezTo>
                <a:cubicBezTo>
                  <a:pt x="906201" y="7239"/>
                  <a:pt x="906354" y="10021"/>
                  <a:pt x="906658" y="13602"/>
                </a:cubicBezTo>
                <a:cubicBezTo>
                  <a:pt x="906963" y="17184"/>
                  <a:pt x="907306" y="20841"/>
                  <a:pt x="907687" y="24575"/>
                </a:cubicBezTo>
                <a:cubicBezTo>
                  <a:pt x="908068" y="28309"/>
                  <a:pt x="908449" y="31776"/>
                  <a:pt x="908830" y="34976"/>
                </a:cubicBezTo>
                <a:cubicBezTo>
                  <a:pt x="909211" y="38177"/>
                  <a:pt x="909401" y="40386"/>
                  <a:pt x="909401" y="41606"/>
                </a:cubicBezTo>
                <a:cubicBezTo>
                  <a:pt x="909401" y="42672"/>
                  <a:pt x="909020" y="43282"/>
                  <a:pt x="908258" y="43434"/>
                </a:cubicBezTo>
                <a:lnTo>
                  <a:pt x="905515" y="44120"/>
                </a:lnTo>
                <a:cubicBezTo>
                  <a:pt x="904753" y="44425"/>
                  <a:pt x="904296" y="44196"/>
                  <a:pt x="904144" y="43434"/>
                </a:cubicBezTo>
                <a:cubicBezTo>
                  <a:pt x="903229" y="40082"/>
                  <a:pt x="901820" y="36234"/>
                  <a:pt x="899915" y="31890"/>
                </a:cubicBezTo>
                <a:cubicBezTo>
                  <a:pt x="898010" y="27547"/>
                  <a:pt x="894695" y="22937"/>
                  <a:pt x="889971" y="18060"/>
                </a:cubicBezTo>
                <a:cubicBezTo>
                  <a:pt x="883874" y="11507"/>
                  <a:pt x="875569" y="8230"/>
                  <a:pt x="865053" y="8230"/>
                </a:cubicBezTo>
                <a:cubicBezTo>
                  <a:pt x="860024" y="8230"/>
                  <a:pt x="855719" y="9068"/>
                  <a:pt x="852137" y="10745"/>
                </a:cubicBezTo>
                <a:cubicBezTo>
                  <a:pt x="848556" y="12421"/>
                  <a:pt x="845698" y="14593"/>
                  <a:pt x="843565" y="17260"/>
                </a:cubicBezTo>
                <a:cubicBezTo>
                  <a:pt x="841431" y="19927"/>
                  <a:pt x="839869" y="22822"/>
                  <a:pt x="838878" y="25947"/>
                </a:cubicBezTo>
                <a:cubicBezTo>
                  <a:pt x="837888" y="29071"/>
                  <a:pt x="837392" y="32081"/>
                  <a:pt x="837392" y="34976"/>
                </a:cubicBezTo>
                <a:cubicBezTo>
                  <a:pt x="837392" y="38177"/>
                  <a:pt x="837850" y="41529"/>
                  <a:pt x="838764" y="45035"/>
                </a:cubicBezTo>
                <a:cubicBezTo>
                  <a:pt x="839678" y="48540"/>
                  <a:pt x="841584" y="51816"/>
                  <a:pt x="844479" y="54864"/>
                </a:cubicBezTo>
                <a:cubicBezTo>
                  <a:pt x="846156" y="56541"/>
                  <a:pt x="848137" y="58103"/>
                  <a:pt x="850423" y="59551"/>
                </a:cubicBezTo>
                <a:cubicBezTo>
                  <a:pt x="852709" y="60999"/>
                  <a:pt x="855071" y="62294"/>
                  <a:pt x="857509" y="63437"/>
                </a:cubicBezTo>
                <a:cubicBezTo>
                  <a:pt x="859948" y="64580"/>
                  <a:pt x="862310" y="65609"/>
                  <a:pt x="864596" y="66523"/>
                </a:cubicBezTo>
                <a:cubicBezTo>
                  <a:pt x="866882" y="67437"/>
                  <a:pt x="868863" y="68123"/>
                  <a:pt x="870540" y="68580"/>
                </a:cubicBezTo>
                <a:cubicBezTo>
                  <a:pt x="878464" y="71171"/>
                  <a:pt x="885551" y="73724"/>
                  <a:pt x="891799" y="76239"/>
                </a:cubicBezTo>
                <a:cubicBezTo>
                  <a:pt x="898048" y="78753"/>
                  <a:pt x="903229" y="82525"/>
                  <a:pt x="907344" y="87554"/>
                </a:cubicBezTo>
                <a:cubicBezTo>
                  <a:pt x="910392" y="91059"/>
                  <a:pt x="912830" y="95212"/>
                  <a:pt x="914659" y="100013"/>
                </a:cubicBezTo>
                <a:cubicBezTo>
                  <a:pt x="916488" y="104814"/>
                  <a:pt x="917402" y="111024"/>
                  <a:pt x="917402" y="118644"/>
                </a:cubicBezTo>
                <a:cubicBezTo>
                  <a:pt x="917402" y="125349"/>
                  <a:pt x="916374" y="131750"/>
                  <a:pt x="914316" y="137846"/>
                </a:cubicBezTo>
                <a:cubicBezTo>
                  <a:pt x="912259" y="143942"/>
                  <a:pt x="909287" y="149276"/>
                  <a:pt x="905401" y="153848"/>
                </a:cubicBezTo>
                <a:cubicBezTo>
                  <a:pt x="901515" y="158420"/>
                  <a:pt x="896638" y="162040"/>
                  <a:pt x="890771" y="164707"/>
                </a:cubicBezTo>
                <a:cubicBezTo>
                  <a:pt x="884903" y="167374"/>
                  <a:pt x="878236" y="168707"/>
                  <a:pt x="870768" y="168707"/>
                </a:cubicBezTo>
                <a:cubicBezTo>
                  <a:pt x="862691" y="168707"/>
                  <a:pt x="855757" y="167571"/>
                  <a:pt x="849966" y="165298"/>
                </a:cubicBezTo>
                <a:cubicBezTo>
                  <a:pt x="844174" y="163025"/>
                  <a:pt x="838993" y="160123"/>
                  <a:pt x="834421" y="156591"/>
                </a:cubicBezTo>
                <a:cubicBezTo>
                  <a:pt x="831982" y="154763"/>
                  <a:pt x="830230" y="153848"/>
                  <a:pt x="829163" y="153848"/>
                </a:cubicBezTo>
                <a:cubicBezTo>
                  <a:pt x="828401" y="153848"/>
                  <a:pt x="827791" y="154191"/>
                  <a:pt x="827334" y="154877"/>
                </a:cubicBezTo>
                <a:cubicBezTo>
                  <a:pt x="826877" y="155563"/>
                  <a:pt x="826267" y="156515"/>
                  <a:pt x="825505" y="157734"/>
                </a:cubicBezTo>
                <a:cubicBezTo>
                  <a:pt x="824743" y="158954"/>
                  <a:pt x="824058" y="159716"/>
                  <a:pt x="823448" y="160020"/>
                </a:cubicBezTo>
                <a:cubicBezTo>
                  <a:pt x="822838" y="160325"/>
                  <a:pt x="822152" y="160478"/>
                  <a:pt x="821390" y="160478"/>
                </a:cubicBezTo>
                <a:cubicBezTo>
                  <a:pt x="820628" y="160478"/>
                  <a:pt x="820019" y="160173"/>
                  <a:pt x="819562" y="159563"/>
                </a:cubicBezTo>
                <a:cubicBezTo>
                  <a:pt x="819104" y="158954"/>
                  <a:pt x="819028" y="158039"/>
                  <a:pt x="819333" y="156820"/>
                </a:cubicBezTo>
                <a:cubicBezTo>
                  <a:pt x="819485" y="155448"/>
                  <a:pt x="819752" y="152820"/>
                  <a:pt x="820133" y="148933"/>
                </a:cubicBezTo>
                <a:cubicBezTo>
                  <a:pt x="820514" y="145047"/>
                  <a:pt x="820895" y="140894"/>
                  <a:pt x="821276" y="136475"/>
                </a:cubicBezTo>
                <a:cubicBezTo>
                  <a:pt x="821657" y="132055"/>
                  <a:pt x="822038" y="127864"/>
                  <a:pt x="822419" y="123902"/>
                </a:cubicBezTo>
                <a:cubicBezTo>
                  <a:pt x="822800" y="119939"/>
                  <a:pt x="823067" y="117120"/>
                  <a:pt x="823219" y="115443"/>
                </a:cubicBezTo>
                <a:cubicBezTo>
                  <a:pt x="823372" y="114681"/>
                  <a:pt x="823562" y="114262"/>
                  <a:pt x="823791" y="114186"/>
                </a:cubicBezTo>
                <a:cubicBezTo>
                  <a:pt x="824019" y="114110"/>
                  <a:pt x="824362" y="114072"/>
                  <a:pt x="824820" y="114072"/>
                </a:cubicBezTo>
                <a:lnTo>
                  <a:pt x="828248" y="114300"/>
                </a:lnTo>
                <a:cubicBezTo>
                  <a:pt x="829163" y="114300"/>
                  <a:pt x="829620" y="114910"/>
                  <a:pt x="829620" y="116129"/>
                </a:cubicBezTo>
                <a:cubicBezTo>
                  <a:pt x="829772" y="119787"/>
                  <a:pt x="830230" y="123673"/>
                  <a:pt x="830992" y="127788"/>
                </a:cubicBezTo>
                <a:cubicBezTo>
                  <a:pt x="831754" y="131903"/>
                  <a:pt x="834040" y="136856"/>
                  <a:pt x="837850" y="142647"/>
                </a:cubicBezTo>
                <a:cubicBezTo>
                  <a:pt x="841355" y="147981"/>
                  <a:pt x="845965" y="152134"/>
                  <a:pt x="851680" y="155106"/>
                </a:cubicBezTo>
                <a:cubicBezTo>
                  <a:pt x="857395" y="158077"/>
                  <a:pt x="863453" y="159563"/>
                  <a:pt x="869854" y="159563"/>
                </a:cubicBezTo>
                <a:cubicBezTo>
                  <a:pt x="873206" y="159563"/>
                  <a:pt x="876750" y="159030"/>
                  <a:pt x="880484" y="157965"/>
                </a:cubicBezTo>
                <a:cubicBezTo>
                  <a:pt x="884217" y="156899"/>
                  <a:pt x="887570" y="155187"/>
                  <a:pt x="890542" y="152828"/>
                </a:cubicBezTo>
                <a:cubicBezTo>
                  <a:pt x="893514" y="150470"/>
                  <a:pt x="895990" y="147465"/>
                  <a:pt x="897972" y="143813"/>
                </a:cubicBezTo>
                <a:cubicBezTo>
                  <a:pt x="899953" y="140161"/>
                  <a:pt x="900943" y="135748"/>
                  <a:pt x="900943" y="130574"/>
                </a:cubicBezTo>
                <a:cubicBezTo>
                  <a:pt x="900943" y="124637"/>
                  <a:pt x="899953" y="119615"/>
                  <a:pt x="897972" y="115506"/>
                </a:cubicBezTo>
                <a:cubicBezTo>
                  <a:pt x="895990" y="111397"/>
                  <a:pt x="893399" y="107859"/>
                  <a:pt x="890199" y="104892"/>
                </a:cubicBezTo>
                <a:cubicBezTo>
                  <a:pt x="886999" y="101925"/>
                  <a:pt x="883265" y="99452"/>
                  <a:pt x="878998" y="97473"/>
                </a:cubicBezTo>
                <a:cubicBezTo>
                  <a:pt x="874730" y="95495"/>
                  <a:pt x="870311" y="93668"/>
                  <a:pt x="865739" y="91994"/>
                </a:cubicBezTo>
                <a:cubicBezTo>
                  <a:pt x="863910" y="91384"/>
                  <a:pt x="861624" y="90547"/>
                  <a:pt x="858881" y="89483"/>
                </a:cubicBezTo>
                <a:cubicBezTo>
                  <a:pt x="856138" y="88419"/>
                  <a:pt x="853204" y="87126"/>
                  <a:pt x="850080" y="85604"/>
                </a:cubicBezTo>
                <a:cubicBezTo>
                  <a:pt x="846956" y="84082"/>
                  <a:pt x="843831" y="82332"/>
                  <a:pt x="840707" y="80353"/>
                </a:cubicBezTo>
                <a:cubicBezTo>
                  <a:pt x="837583" y="78375"/>
                  <a:pt x="834802" y="76092"/>
                  <a:pt x="832363" y="73506"/>
                </a:cubicBezTo>
                <a:cubicBezTo>
                  <a:pt x="828553" y="69701"/>
                  <a:pt x="825696" y="65097"/>
                  <a:pt x="823791" y="59694"/>
                </a:cubicBezTo>
                <a:cubicBezTo>
                  <a:pt x="821886" y="54291"/>
                  <a:pt x="820933" y="47785"/>
                  <a:pt x="820933" y="40177"/>
                </a:cubicBezTo>
                <a:cubicBezTo>
                  <a:pt x="820933" y="34393"/>
                  <a:pt x="822419" y="28914"/>
                  <a:pt x="825391" y="23741"/>
                </a:cubicBezTo>
                <a:cubicBezTo>
                  <a:pt x="828363" y="18568"/>
                  <a:pt x="831601" y="14307"/>
                  <a:pt x="835106" y="10959"/>
                </a:cubicBezTo>
                <a:cubicBezTo>
                  <a:pt x="839221" y="7001"/>
                  <a:pt x="844022" y="4186"/>
                  <a:pt x="849508" y="2511"/>
                </a:cubicBezTo>
                <a:cubicBezTo>
                  <a:pt x="854995" y="837"/>
                  <a:pt x="860862" y="0"/>
                  <a:pt x="867110" y="0"/>
                </a:cubicBezTo>
                <a:close/>
                <a:moveTo>
                  <a:pt x="479557" y="0"/>
                </a:moveTo>
                <a:cubicBezTo>
                  <a:pt x="480929" y="0"/>
                  <a:pt x="481539" y="1372"/>
                  <a:pt x="481386" y="4115"/>
                </a:cubicBezTo>
                <a:cubicBezTo>
                  <a:pt x="481386" y="6249"/>
                  <a:pt x="481348" y="9221"/>
                  <a:pt x="481272" y="13031"/>
                </a:cubicBezTo>
                <a:cubicBezTo>
                  <a:pt x="481196" y="16841"/>
                  <a:pt x="481120" y="21070"/>
                  <a:pt x="481043" y="25718"/>
                </a:cubicBezTo>
                <a:cubicBezTo>
                  <a:pt x="480967" y="30366"/>
                  <a:pt x="480891" y="35281"/>
                  <a:pt x="480815" y="40463"/>
                </a:cubicBezTo>
                <a:cubicBezTo>
                  <a:pt x="480738" y="45644"/>
                  <a:pt x="480662" y="50559"/>
                  <a:pt x="480586" y="55207"/>
                </a:cubicBezTo>
                <a:cubicBezTo>
                  <a:pt x="480510" y="59856"/>
                  <a:pt x="480472" y="64085"/>
                  <a:pt x="480472" y="67895"/>
                </a:cubicBezTo>
                <a:cubicBezTo>
                  <a:pt x="480472" y="71705"/>
                  <a:pt x="480472" y="74676"/>
                  <a:pt x="480472" y="76810"/>
                </a:cubicBezTo>
                <a:lnTo>
                  <a:pt x="480472" y="97155"/>
                </a:lnTo>
                <a:cubicBezTo>
                  <a:pt x="480472" y="100203"/>
                  <a:pt x="480472" y="104356"/>
                  <a:pt x="480472" y="109614"/>
                </a:cubicBezTo>
                <a:cubicBezTo>
                  <a:pt x="480472" y="114872"/>
                  <a:pt x="480472" y="120244"/>
                  <a:pt x="480472" y="125730"/>
                </a:cubicBezTo>
                <a:cubicBezTo>
                  <a:pt x="480472" y="131217"/>
                  <a:pt x="480510" y="136284"/>
                  <a:pt x="480586" y="140932"/>
                </a:cubicBezTo>
                <a:cubicBezTo>
                  <a:pt x="480662" y="145581"/>
                  <a:pt x="480700" y="148819"/>
                  <a:pt x="480700" y="150648"/>
                </a:cubicBezTo>
                <a:cubicBezTo>
                  <a:pt x="480853" y="152629"/>
                  <a:pt x="481272" y="154305"/>
                  <a:pt x="481958" y="155677"/>
                </a:cubicBezTo>
                <a:cubicBezTo>
                  <a:pt x="482643" y="157049"/>
                  <a:pt x="484206" y="157734"/>
                  <a:pt x="486644" y="157734"/>
                </a:cubicBezTo>
                <a:lnTo>
                  <a:pt x="496931" y="157734"/>
                </a:lnTo>
                <a:cubicBezTo>
                  <a:pt x="498607" y="157734"/>
                  <a:pt x="499446" y="158420"/>
                  <a:pt x="499446" y="159792"/>
                </a:cubicBezTo>
                <a:lnTo>
                  <a:pt x="499446" y="163678"/>
                </a:lnTo>
                <a:cubicBezTo>
                  <a:pt x="499446" y="165202"/>
                  <a:pt x="498988" y="165964"/>
                  <a:pt x="498074" y="165964"/>
                </a:cubicBezTo>
                <a:cubicBezTo>
                  <a:pt x="497312" y="165964"/>
                  <a:pt x="494607" y="165850"/>
                  <a:pt x="489959" y="165621"/>
                </a:cubicBezTo>
                <a:cubicBezTo>
                  <a:pt x="485310" y="165393"/>
                  <a:pt x="479405" y="165278"/>
                  <a:pt x="472242" y="165278"/>
                </a:cubicBezTo>
                <a:cubicBezTo>
                  <a:pt x="464927" y="165278"/>
                  <a:pt x="459060" y="165393"/>
                  <a:pt x="454640" y="165621"/>
                </a:cubicBezTo>
                <a:cubicBezTo>
                  <a:pt x="450220" y="165850"/>
                  <a:pt x="447477" y="165964"/>
                  <a:pt x="446410" y="165964"/>
                </a:cubicBezTo>
                <a:cubicBezTo>
                  <a:pt x="445344" y="165964"/>
                  <a:pt x="444810" y="165202"/>
                  <a:pt x="444810" y="163678"/>
                </a:cubicBezTo>
                <a:lnTo>
                  <a:pt x="444810" y="159792"/>
                </a:lnTo>
                <a:cubicBezTo>
                  <a:pt x="444810" y="159030"/>
                  <a:pt x="445001" y="158496"/>
                  <a:pt x="445382" y="158192"/>
                </a:cubicBezTo>
                <a:cubicBezTo>
                  <a:pt x="445763" y="157887"/>
                  <a:pt x="446563" y="157734"/>
                  <a:pt x="447782" y="157734"/>
                </a:cubicBezTo>
                <a:lnTo>
                  <a:pt x="458755" y="157734"/>
                </a:lnTo>
                <a:cubicBezTo>
                  <a:pt x="459974" y="157734"/>
                  <a:pt x="461079" y="157315"/>
                  <a:pt x="462069" y="156477"/>
                </a:cubicBezTo>
                <a:cubicBezTo>
                  <a:pt x="463060" y="155639"/>
                  <a:pt x="463632" y="154153"/>
                  <a:pt x="463784" y="152019"/>
                </a:cubicBezTo>
                <a:cubicBezTo>
                  <a:pt x="463784" y="150191"/>
                  <a:pt x="463822" y="146685"/>
                  <a:pt x="463898" y="141504"/>
                </a:cubicBezTo>
                <a:cubicBezTo>
                  <a:pt x="463974" y="136322"/>
                  <a:pt x="464013" y="130645"/>
                  <a:pt x="464013" y="124473"/>
                </a:cubicBezTo>
                <a:cubicBezTo>
                  <a:pt x="464013" y="118301"/>
                  <a:pt x="464013" y="112243"/>
                  <a:pt x="464013" y="106299"/>
                </a:cubicBezTo>
                <a:cubicBezTo>
                  <a:pt x="464013" y="100356"/>
                  <a:pt x="464013" y="95708"/>
                  <a:pt x="464013" y="92355"/>
                </a:cubicBezTo>
                <a:lnTo>
                  <a:pt x="464013" y="77953"/>
                </a:lnTo>
                <a:cubicBezTo>
                  <a:pt x="464013" y="73838"/>
                  <a:pt x="464013" y="69571"/>
                  <a:pt x="464013" y="65151"/>
                </a:cubicBezTo>
                <a:cubicBezTo>
                  <a:pt x="464013" y="60732"/>
                  <a:pt x="463974" y="56541"/>
                  <a:pt x="463898" y="52578"/>
                </a:cubicBezTo>
                <a:cubicBezTo>
                  <a:pt x="463822" y="48616"/>
                  <a:pt x="463746" y="45073"/>
                  <a:pt x="463670" y="41949"/>
                </a:cubicBezTo>
                <a:cubicBezTo>
                  <a:pt x="463594" y="38824"/>
                  <a:pt x="463479" y="36500"/>
                  <a:pt x="463327" y="34976"/>
                </a:cubicBezTo>
                <a:cubicBezTo>
                  <a:pt x="463022" y="31014"/>
                  <a:pt x="461955" y="28042"/>
                  <a:pt x="460126" y="26061"/>
                </a:cubicBezTo>
                <a:cubicBezTo>
                  <a:pt x="458298" y="24080"/>
                  <a:pt x="455554" y="22479"/>
                  <a:pt x="451897" y="21260"/>
                </a:cubicBezTo>
                <a:lnTo>
                  <a:pt x="447325" y="19660"/>
                </a:lnTo>
                <a:cubicBezTo>
                  <a:pt x="446410" y="19355"/>
                  <a:pt x="445953" y="18974"/>
                  <a:pt x="445953" y="18517"/>
                </a:cubicBezTo>
                <a:lnTo>
                  <a:pt x="445953" y="16688"/>
                </a:lnTo>
                <a:cubicBezTo>
                  <a:pt x="445953" y="16079"/>
                  <a:pt x="446639" y="15545"/>
                  <a:pt x="448011" y="15088"/>
                </a:cubicBezTo>
                <a:cubicBezTo>
                  <a:pt x="451973" y="13259"/>
                  <a:pt x="456354" y="11278"/>
                  <a:pt x="461155" y="9144"/>
                </a:cubicBezTo>
                <a:cubicBezTo>
                  <a:pt x="465956" y="7011"/>
                  <a:pt x="470490" y="4572"/>
                  <a:pt x="474757" y="1829"/>
                </a:cubicBezTo>
                <a:cubicBezTo>
                  <a:pt x="476586" y="610"/>
                  <a:pt x="478186" y="0"/>
                  <a:pt x="479557" y="0"/>
                </a:cubicBezTo>
                <a:close/>
                <a:moveTo>
                  <a:pt x="422407" y="0"/>
                </a:moveTo>
                <a:cubicBezTo>
                  <a:pt x="423779" y="0"/>
                  <a:pt x="424389" y="1372"/>
                  <a:pt x="424236" y="4115"/>
                </a:cubicBezTo>
                <a:cubicBezTo>
                  <a:pt x="424236" y="6249"/>
                  <a:pt x="424198" y="9221"/>
                  <a:pt x="424122" y="13031"/>
                </a:cubicBezTo>
                <a:cubicBezTo>
                  <a:pt x="424046" y="16841"/>
                  <a:pt x="423969" y="21070"/>
                  <a:pt x="423893" y="25718"/>
                </a:cubicBezTo>
                <a:cubicBezTo>
                  <a:pt x="423817" y="30366"/>
                  <a:pt x="423741" y="35281"/>
                  <a:pt x="423665" y="40463"/>
                </a:cubicBezTo>
                <a:cubicBezTo>
                  <a:pt x="423588" y="45644"/>
                  <a:pt x="423512" y="50559"/>
                  <a:pt x="423436" y="55207"/>
                </a:cubicBezTo>
                <a:cubicBezTo>
                  <a:pt x="423360" y="59856"/>
                  <a:pt x="423322" y="64085"/>
                  <a:pt x="423322" y="67895"/>
                </a:cubicBezTo>
                <a:cubicBezTo>
                  <a:pt x="423322" y="71705"/>
                  <a:pt x="423322" y="74676"/>
                  <a:pt x="423322" y="76810"/>
                </a:cubicBezTo>
                <a:lnTo>
                  <a:pt x="423322" y="97155"/>
                </a:lnTo>
                <a:cubicBezTo>
                  <a:pt x="423322" y="100203"/>
                  <a:pt x="423322" y="104356"/>
                  <a:pt x="423322" y="109614"/>
                </a:cubicBezTo>
                <a:cubicBezTo>
                  <a:pt x="423322" y="114872"/>
                  <a:pt x="423322" y="120244"/>
                  <a:pt x="423322" y="125730"/>
                </a:cubicBezTo>
                <a:cubicBezTo>
                  <a:pt x="423322" y="131217"/>
                  <a:pt x="423360" y="136284"/>
                  <a:pt x="423436" y="140932"/>
                </a:cubicBezTo>
                <a:cubicBezTo>
                  <a:pt x="423512" y="145581"/>
                  <a:pt x="423550" y="148819"/>
                  <a:pt x="423550" y="150648"/>
                </a:cubicBezTo>
                <a:cubicBezTo>
                  <a:pt x="423703" y="152629"/>
                  <a:pt x="424122" y="154305"/>
                  <a:pt x="424808" y="155677"/>
                </a:cubicBezTo>
                <a:cubicBezTo>
                  <a:pt x="425494" y="157049"/>
                  <a:pt x="427056" y="157734"/>
                  <a:pt x="429494" y="157734"/>
                </a:cubicBezTo>
                <a:lnTo>
                  <a:pt x="439781" y="157734"/>
                </a:lnTo>
                <a:cubicBezTo>
                  <a:pt x="441457" y="157734"/>
                  <a:pt x="442296" y="158420"/>
                  <a:pt x="442296" y="159792"/>
                </a:cubicBezTo>
                <a:lnTo>
                  <a:pt x="442296" y="163678"/>
                </a:lnTo>
                <a:cubicBezTo>
                  <a:pt x="442296" y="165202"/>
                  <a:pt x="441838" y="165964"/>
                  <a:pt x="440924" y="165964"/>
                </a:cubicBezTo>
                <a:cubicBezTo>
                  <a:pt x="440162" y="165964"/>
                  <a:pt x="437457" y="165850"/>
                  <a:pt x="432809" y="165621"/>
                </a:cubicBezTo>
                <a:cubicBezTo>
                  <a:pt x="428160" y="165393"/>
                  <a:pt x="422255" y="165278"/>
                  <a:pt x="415092" y="165278"/>
                </a:cubicBezTo>
                <a:cubicBezTo>
                  <a:pt x="407777" y="165278"/>
                  <a:pt x="401910" y="165393"/>
                  <a:pt x="397490" y="165621"/>
                </a:cubicBezTo>
                <a:cubicBezTo>
                  <a:pt x="393070" y="165850"/>
                  <a:pt x="390327" y="165964"/>
                  <a:pt x="389260" y="165964"/>
                </a:cubicBezTo>
                <a:cubicBezTo>
                  <a:pt x="388194" y="165964"/>
                  <a:pt x="387660" y="165202"/>
                  <a:pt x="387660" y="163678"/>
                </a:cubicBezTo>
                <a:lnTo>
                  <a:pt x="387660" y="159792"/>
                </a:lnTo>
                <a:cubicBezTo>
                  <a:pt x="387660" y="159030"/>
                  <a:pt x="387851" y="158496"/>
                  <a:pt x="388232" y="158192"/>
                </a:cubicBezTo>
                <a:cubicBezTo>
                  <a:pt x="388613" y="157887"/>
                  <a:pt x="389413" y="157734"/>
                  <a:pt x="390632" y="157734"/>
                </a:cubicBezTo>
                <a:lnTo>
                  <a:pt x="401605" y="157734"/>
                </a:lnTo>
                <a:cubicBezTo>
                  <a:pt x="402824" y="157734"/>
                  <a:pt x="403929" y="157315"/>
                  <a:pt x="404919" y="156477"/>
                </a:cubicBezTo>
                <a:cubicBezTo>
                  <a:pt x="405910" y="155639"/>
                  <a:pt x="406482" y="154153"/>
                  <a:pt x="406634" y="152019"/>
                </a:cubicBezTo>
                <a:cubicBezTo>
                  <a:pt x="406634" y="150191"/>
                  <a:pt x="406672" y="146685"/>
                  <a:pt x="406748" y="141504"/>
                </a:cubicBezTo>
                <a:cubicBezTo>
                  <a:pt x="406824" y="136322"/>
                  <a:pt x="406863" y="130645"/>
                  <a:pt x="406863" y="124473"/>
                </a:cubicBezTo>
                <a:cubicBezTo>
                  <a:pt x="406863" y="118301"/>
                  <a:pt x="406863" y="112243"/>
                  <a:pt x="406863" y="106299"/>
                </a:cubicBezTo>
                <a:cubicBezTo>
                  <a:pt x="406863" y="100356"/>
                  <a:pt x="406863" y="95708"/>
                  <a:pt x="406863" y="92355"/>
                </a:cubicBezTo>
                <a:lnTo>
                  <a:pt x="406863" y="77953"/>
                </a:lnTo>
                <a:cubicBezTo>
                  <a:pt x="406863" y="73838"/>
                  <a:pt x="406863" y="69571"/>
                  <a:pt x="406863" y="65151"/>
                </a:cubicBezTo>
                <a:cubicBezTo>
                  <a:pt x="406863" y="60732"/>
                  <a:pt x="406824" y="56541"/>
                  <a:pt x="406748" y="52578"/>
                </a:cubicBezTo>
                <a:cubicBezTo>
                  <a:pt x="406672" y="48616"/>
                  <a:pt x="406596" y="45073"/>
                  <a:pt x="406520" y="41949"/>
                </a:cubicBezTo>
                <a:cubicBezTo>
                  <a:pt x="406443" y="38824"/>
                  <a:pt x="406329" y="36500"/>
                  <a:pt x="406177" y="34976"/>
                </a:cubicBezTo>
                <a:cubicBezTo>
                  <a:pt x="405872" y="31014"/>
                  <a:pt x="404805" y="28042"/>
                  <a:pt x="402976" y="26061"/>
                </a:cubicBezTo>
                <a:cubicBezTo>
                  <a:pt x="401148" y="24080"/>
                  <a:pt x="398404" y="22479"/>
                  <a:pt x="394747" y="21260"/>
                </a:cubicBezTo>
                <a:lnTo>
                  <a:pt x="390175" y="19660"/>
                </a:lnTo>
                <a:cubicBezTo>
                  <a:pt x="389260" y="19355"/>
                  <a:pt x="388803" y="18974"/>
                  <a:pt x="388803" y="18517"/>
                </a:cubicBezTo>
                <a:lnTo>
                  <a:pt x="388803" y="16688"/>
                </a:lnTo>
                <a:cubicBezTo>
                  <a:pt x="388803" y="16079"/>
                  <a:pt x="389489" y="15545"/>
                  <a:pt x="390861" y="15088"/>
                </a:cubicBezTo>
                <a:cubicBezTo>
                  <a:pt x="394823" y="13259"/>
                  <a:pt x="399204" y="11278"/>
                  <a:pt x="404005" y="9144"/>
                </a:cubicBezTo>
                <a:cubicBezTo>
                  <a:pt x="408806" y="7011"/>
                  <a:pt x="413340" y="4572"/>
                  <a:pt x="417607" y="1829"/>
                </a:cubicBezTo>
                <a:cubicBezTo>
                  <a:pt x="419436" y="610"/>
                  <a:pt x="421036" y="0"/>
                  <a:pt x="422407" y="0"/>
                </a:cubicBezTo>
                <a:close/>
                <a:moveTo>
                  <a:pt x="47961" y="0"/>
                </a:moveTo>
                <a:cubicBezTo>
                  <a:pt x="54514" y="0"/>
                  <a:pt x="60153" y="724"/>
                  <a:pt x="64877" y="2172"/>
                </a:cubicBezTo>
                <a:cubicBezTo>
                  <a:pt x="69601" y="3620"/>
                  <a:pt x="72954" y="4801"/>
                  <a:pt x="74935" y="5715"/>
                </a:cubicBezTo>
                <a:cubicBezTo>
                  <a:pt x="76764" y="6630"/>
                  <a:pt x="78212" y="6554"/>
                  <a:pt x="79279" y="5487"/>
                </a:cubicBezTo>
                <a:lnTo>
                  <a:pt x="82251" y="2744"/>
                </a:lnTo>
                <a:cubicBezTo>
                  <a:pt x="83317" y="1829"/>
                  <a:pt x="84308" y="1372"/>
                  <a:pt x="85222" y="1372"/>
                </a:cubicBezTo>
                <a:cubicBezTo>
                  <a:pt x="85832" y="1372"/>
                  <a:pt x="86289" y="1753"/>
                  <a:pt x="86594" y="2515"/>
                </a:cubicBezTo>
                <a:cubicBezTo>
                  <a:pt x="86899" y="3277"/>
                  <a:pt x="87051" y="4191"/>
                  <a:pt x="87051" y="5258"/>
                </a:cubicBezTo>
                <a:cubicBezTo>
                  <a:pt x="87051" y="7239"/>
                  <a:pt x="87204" y="10021"/>
                  <a:pt x="87508" y="13602"/>
                </a:cubicBezTo>
                <a:cubicBezTo>
                  <a:pt x="87813" y="17184"/>
                  <a:pt x="88156" y="20841"/>
                  <a:pt x="88537" y="24575"/>
                </a:cubicBezTo>
                <a:cubicBezTo>
                  <a:pt x="88918" y="28309"/>
                  <a:pt x="89299" y="31776"/>
                  <a:pt x="89680" y="34976"/>
                </a:cubicBezTo>
                <a:cubicBezTo>
                  <a:pt x="90061" y="38177"/>
                  <a:pt x="90252" y="40386"/>
                  <a:pt x="90252" y="41606"/>
                </a:cubicBezTo>
                <a:cubicBezTo>
                  <a:pt x="90252" y="42672"/>
                  <a:pt x="89871" y="43282"/>
                  <a:pt x="89109" y="43434"/>
                </a:cubicBezTo>
                <a:lnTo>
                  <a:pt x="86365" y="44120"/>
                </a:lnTo>
                <a:cubicBezTo>
                  <a:pt x="85603" y="44425"/>
                  <a:pt x="85146" y="44196"/>
                  <a:pt x="84994" y="43434"/>
                </a:cubicBezTo>
                <a:cubicBezTo>
                  <a:pt x="84079" y="40082"/>
                  <a:pt x="82670" y="36234"/>
                  <a:pt x="80765" y="31890"/>
                </a:cubicBezTo>
                <a:cubicBezTo>
                  <a:pt x="78860" y="27547"/>
                  <a:pt x="75545" y="22937"/>
                  <a:pt x="70821" y="18060"/>
                </a:cubicBezTo>
                <a:cubicBezTo>
                  <a:pt x="64725" y="11507"/>
                  <a:pt x="56419" y="8230"/>
                  <a:pt x="45903" y="8230"/>
                </a:cubicBezTo>
                <a:cubicBezTo>
                  <a:pt x="40874" y="8230"/>
                  <a:pt x="36569" y="9068"/>
                  <a:pt x="32987" y="10745"/>
                </a:cubicBezTo>
                <a:cubicBezTo>
                  <a:pt x="29406" y="12421"/>
                  <a:pt x="26548" y="14593"/>
                  <a:pt x="24415" y="17260"/>
                </a:cubicBezTo>
                <a:cubicBezTo>
                  <a:pt x="22281" y="19927"/>
                  <a:pt x="20719" y="22822"/>
                  <a:pt x="19729" y="25947"/>
                </a:cubicBezTo>
                <a:cubicBezTo>
                  <a:pt x="18738" y="29071"/>
                  <a:pt x="18243" y="32081"/>
                  <a:pt x="18243" y="34976"/>
                </a:cubicBezTo>
                <a:cubicBezTo>
                  <a:pt x="18243" y="38177"/>
                  <a:pt x="18700" y="41529"/>
                  <a:pt x="19614" y="45035"/>
                </a:cubicBezTo>
                <a:cubicBezTo>
                  <a:pt x="20529" y="48540"/>
                  <a:pt x="22434" y="51816"/>
                  <a:pt x="25329" y="54864"/>
                </a:cubicBezTo>
                <a:cubicBezTo>
                  <a:pt x="27006" y="56541"/>
                  <a:pt x="28987" y="58103"/>
                  <a:pt x="31273" y="59551"/>
                </a:cubicBezTo>
                <a:cubicBezTo>
                  <a:pt x="33559" y="60999"/>
                  <a:pt x="35921" y="62294"/>
                  <a:pt x="38359" y="63437"/>
                </a:cubicBezTo>
                <a:cubicBezTo>
                  <a:pt x="40798" y="64580"/>
                  <a:pt x="43160" y="65609"/>
                  <a:pt x="45446" y="66523"/>
                </a:cubicBezTo>
                <a:cubicBezTo>
                  <a:pt x="47732" y="67437"/>
                  <a:pt x="49713" y="68123"/>
                  <a:pt x="51390" y="68580"/>
                </a:cubicBezTo>
                <a:cubicBezTo>
                  <a:pt x="59314" y="71171"/>
                  <a:pt x="66401" y="73724"/>
                  <a:pt x="72649" y="76239"/>
                </a:cubicBezTo>
                <a:cubicBezTo>
                  <a:pt x="78898" y="78753"/>
                  <a:pt x="84079" y="82525"/>
                  <a:pt x="88194" y="87554"/>
                </a:cubicBezTo>
                <a:cubicBezTo>
                  <a:pt x="91242" y="91059"/>
                  <a:pt x="93681" y="95212"/>
                  <a:pt x="95509" y="100013"/>
                </a:cubicBezTo>
                <a:cubicBezTo>
                  <a:pt x="97338" y="104814"/>
                  <a:pt x="98253" y="111024"/>
                  <a:pt x="98253" y="118644"/>
                </a:cubicBezTo>
                <a:cubicBezTo>
                  <a:pt x="98253" y="125349"/>
                  <a:pt x="97224" y="131750"/>
                  <a:pt x="95167" y="137846"/>
                </a:cubicBezTo>
                <a:cubicBezTo>
                  <a:pt x="93109" y="143942"/>
                  <a:pt x="90137" y="149276"/>
                  <a:pt x="86251" y="153848"/>
                </a:cubicBezTo>
                <a:cubicBezTo>
                  <a:pt x="82365" y="158420"/>
                  <a:pt x="77488" y="162040"/>
                  <a:pt x="71621" y="164707"/>
                </a:cubicBezTo>
                <a:cubicBezTo>
                  <a:pt x="65753" y="167374"/>
                  <a:pt x="59086" y="168707"/>
                  <a:pt x="51618" y="168707"/>
                </a:cubicBezTo>
                <a:cubicBezTo>
                  <a:pt x="43541" y="168707"/>
                  <a:pt x="36607" y="167571"/>
                  <a:pt x="30816" y="165298"/>
                </a:cubicBezTo>
                <a:cubicBezTo>
                  <a:pt x="25024" y="163025"/>
                  <a:pt x="19843" y="160123"/>
                  <a:pt x="15271" y="156591"/>
                </a:cubicBezTo>
                <a:cubicBezTo>
                  <a:pt x="12832" y="154763"/>
                  <a:pt x="11080" y="153848"/>
                  <a:pt x="10013" y="153848"/>
                </a:cubicBezTo>
                <a:cubicBezTo>
                  <a:pt x="9251" y="153848"/>
                  <a:pt x="8641" y="154191"/>
                  <a:pt x="8184" y="154877"/>
                </a:cubicBezTo>
                <a:cubicBezTo>
                  <a:pt x="7727" y="155563"/>
                  <a:pt x="7117" y="156515"/>
                  <a:pt x="6355" y="157734"/>
                </a:cubicBezTo>
                <a:cubicBezTo>
                  <a:pt x="5593" y="158954"/>
                  <a:pt x="4908" y="159716"/>
                  <a:pt x="4298" y="160020"/>
                </a:cubicBezTo>
                <a:cubicBezTo>
                  <a:pt x="3688" y="160325"/>
                  <a:pt x="3003" y="160478"/>
                  <a:pt x="2241" y="160478"/>
                </a:cubicBezTo>
                <a:cubicBezTo>
                  <a:pt x="1479" y="160478"/>
                  <a:pt x="869" y="160173"/>
                  <a:pt x="412" y="159563"/>
                </a:cubicBezTo>
                <a:cubicBezTo>
                  <a:pt x="-45" y="158954"/>
                  <a:pt x="-122" y="158039"/>
                  <a:pt x="183" y="156820"/>
                </a:cubicBezTo>
                <a:cubicBezTo>
                  <a:pt x="336" y="155448"/>
                  <a:pt x="602" y="152820"/>
                  <a:pt x="983" y="148933"/>
                </a:cubicBezTo>
                <a:cubicBezTo>
                  <a:pt x="1364" y="145047"/>
                  <a:pt x="1745" y="140894"/>
                  <a:pt x="2126" y="136475"/>
                </a:cubicBezTo>
                <a:cubicBezTo>
                  <a:pt x="2507" y="132055"/>
                  <a:pt x="2888" y="127864"/>
                  <a:pt x="3269" y="123902"/>
                </a:cubicBezTo>
                <a:cubicBezTo>
                  <a:pt x="3650" y="119939"/>
                  <a:pt x="3917" y="117120"/>
                  <a:pt x="4069" y="115443"/>
                </a:cubicBezTo>
                <a:cubicBezTo>
                  <a:pt x="4222" y="114681"/>
                  <a:pt x="4412" y="114262"/>
                  <a:pt x="4641" y="114186"/>
                </a:cubicBezTo>
                <a:cubicBezTo>
                  <a:pt x="4870" y="114110"/>
                  <a:pt x="5212" y="114072"/>
                  <a:pt x="5670" y="114072"/>
                </a:cubicBezTo>
                <a:lnTo>
                  <a:pt x="9099" y="114300"/>
                </a:lnTo>
                <a:cubicBezTo>
                  <a:pt x="10013" y="114300"/>
                  <a:pt x="10470" y="114910"/>
                  <a:pt x="10470" y="116129"/>
                </a:cubicBezTo>
                <a:cubicBezTo>
                  <a:pt x="10623" y="119787"/>
                  <a:pt x="11080" y="123673"/>
                  <a:pt x="11842" y="127788"/>
                </a:cubicBezTo>
                <a:cubicBezTo>
                  <a:pt x="12604" y="131903"/>
                  <a:pt x="14890" y="136856"/>
                  <a:pt x="18700" y="142647"/>
                </a:cubicBezTo>
                <a:cubicBezTo>
                  <a:pt x="22205" y="147981"/>
                  <a:pt x="26815" y="152134"/>
                  <a:pt x="32530" y="155106"/>
                </a:cubicBezTo>
                <a:cubicBezTo>
                  <a:pt x="38245" y="158077"/>
                  <a:pt x="44303" y="159563"/>
                  <a:pt x="50704" y="159563"/>
                </a:cubicBezTo>
                <a:cubicBezTo>
                  <a:pt x="54057" y="159563"/>
                  <a:pt x="57600" y="159030"/>
                  <a:pt x="61334" y="157965"/>
                </a:cubicBezTo>
                <a:cubicBezTo>
                  <a:pt x="65068" y="156899"/>
                  <a:pt x="68420" y="155187"/>
                  <a:pt x="71392" y="152828"/>
                </a:cubicBezTo>
                <a:cubicBezTo>
                  <a:pt x="74364" y="150470"/>
                  <a:pt x="76840" y="147465"/>
                  <a:pt x="78822" y="143813"/>
                </a:cubicBezTo>
                <a:cubicBezTo>
                  <a:pt x="80803" y="140161"/>
                  <a:pt x="81793" y="135748"/>
                  <a:pt x="81793" y="130574"/>
                </a:cubicBezTo>
                <a:cubicBezTo>
                  <a:pt x="81793" y="124637"/>
                  <a:pt x="80803" y="119615"/>
                  <a:pt x="78822" y="115506"/>
                </a:cubicBezTo>
                <a:cubicBezTo>
                  <a:pt x="76840" y="111397"/>
                  <a:pt x="74250" y="107859"/>
                  <a:pt x="71049" y="104892"/>
                </a:cubicBezTo>
                <a:cubicBezTo>
                  <a:pt x="67849" y="101925"/>
                  <a:pt x="64115" y="99452"/>
                  <a:pt x="59848" y="97473"/>
                </a:cubicBezTo>
                <a:cubicBezTo>
                  <a:pt x="55581" y="95495"/>
                  <a:pt x="51161" y="93668"/>
                  <a:pt x="46589" y="91994"/>
                </a:cubicBezTo>
                <a:cubicBezTo>
                  <a:pt x="44760" y="91384"/>
                  <a:pt x="42474" y="90547"/>
                  <a:pt x="39731" y="89483"/>
                </a:cubicBezTo>
                <a:cubicBezTo>
                  <a:pt x="36988" y="88419"/>
                  <a:pt x="34054" y="87126"/>
                  <a:pt x="30930" y="85604"/>
                </a:cubicBezTo>
                <a:cubicBezTo>
                  <a:pt x="27806" y="84082"/>
                  <a:pt x="24682" y="82332"/>
                  <a:pt x="21557" y="80353"/>
                </a:cubicBezTo>
                <a:cubicBezTo>
                  <a:pt x="18433" y="78375"/>
                  <a:pt x="15652" y="76092"/>
                  <a:pt x="13213" y="73506"/>
                </a:cubicBezTo>
                <a:cubicBezTo>
                  <a:pt x="9403" y="69701"/>
                  <a:pt x="6546" y="65097"/>
                  <a:pt x="4641" y="59694"/>
                </a:cubicBezTo>
                <a:cubicBezTo>
                  <a:pt x="2736" y="54291"/>
                  <a:pt x="1783" y="47785"/>
                  <a:pt x="1783" y="40177"/>
                </a:cubicBezTo>
                <a:cubicBezTo>
                  <a:pt x="1783" y="34393"/>
                  <a:pt x="3269" y="28914"/>
                  <a:pt x="6241" y="23741"/>
                </a:cubicBezTo>
                <a:cubicBezTo>
                  <a:pt x="9213" y="18568"/>
                  <a:pt x="12451" y="14307"/>
                  <a:pt x="15957" y="10959"/>
                </a:cubicBezTo>
                <a:cubicBezTo>
                  <a:pt x="20071" y="7001"/>
                  <a:pt x="24872" y="4186"/>
                  <a:pt x="30358" y="2511"/>
                </a:cubicBezTo>
                <a:cubicBezTo>
                  <a:pt x="35845" y="837"/>
                  <a:pt x="41712" y="0"/>
                  <a:pt x="4796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 b="0" i="0" dirty="0">
              <a:solidFill>
                <a:schemeClr val="accent2"/>
              </a:solidFill>
              <a:latin typeface="Adobe Caslon Pro" panose="0205050205050A020403" pitchFamily="18" charset="0"/>
            </a:endParaRP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5C6B505B-4C70-BD4E-80E6-DCB06AB6CB1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09600" y="5823587"/>
            <a:ext cx="22860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13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chemeClr val="accent2"/>
          </a:solidFill>
          <a:latin typeface="Arial"/>
          <a:ea typeface="+mj-ea"/>
          <a:cs typeface="Arial"/>
        </a:defRPr>
      </a:lvl1pPr>
    </p:titleStyle>
    <p:bodyStyle>
      <a:lvl1pPr marL="457200" indent="-4572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2400" kern="1200" baseline="0">
          <a:solidFill>
            <a:schemeClr val="bg1"/>
          </a:solidFill>
          <a:latin typeface="Arial"/>
          <a:ea typeface="+mn-ea"/>
          <a:cs typeface="+mn-cs"/>
        </a:defRPr>
      </a:lvl1pPr>
      <a:lvl2pPr marL="914400" indent="-4572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2000" kern="1200" baseline="0">
          <a:solidFill>
            <a:schemeClr val="bg1"/>
          </a:solidFill>
          <a:latin typeface="Arial"/>
          <a:ea typeface="+mn-ea"/>
          <a:cs typeface="+mn-cs"/>
        </a:defRPr>
      </a:lvl2pPr>
      <a:lvl3pPr marL="12573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2000" kern="1200" baseline="0">
          <a:solidFill>
            <a:schemeClr val="bg1"/>
          </a:solidFill>
          <a:latin typeface="Arial"/>
          <a:ea typeface="+mn-ea"/>
          <a:cs typeface="+mn-cs"/>
        </a:defRPr>
      </a:lvl3pPr>
      <a:lvl4pPr marL="17145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1800" kern="1200" baseline="0">
          <a:solidFill>
            <a:schemeClr val="bg1"/>
          </a:solidFill>
          <a:latin typeface="Arial"/>
          <a:ea typeface="+mn-ea"/>
          <a:cs typeface="+mn-cs"/>
        </a:defRPr>
      </a:lvl4pPr>
      <a:lvl5pPr marL="21717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1800" kern="1200" baseline="0">
          <a:solidFill>
            <a:schemeClr val="bg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92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xas Wesleyan Theme">
      <a:dk1>
        <a:srgbClr val="000000"/>
      </a:dk1>
      <a:lt1>
        <a:srgbClr val="FFFFFF"/>
      </a:lt1>
      <a:dk2>
        <a:srgbClr val="002460"/>
      </a:dk2>
      <a:lt2>
        <a:srgbClr val="E7E6E6"/>
      </a:lt2>
      <a:accent1>
        <a:srgbClr val="004B8D"/>
      </a:accent1>
      <a:accent2>
        <a:srgbClr val="FECF00"/>
      </a:accent2>
      <a:accent3>
        <a:srgbClr val="CCCCCC"/>
      </a:accent3>
      <a:accent4>
        <a:srgbClr val="CEE9F8"/>
      </a:accent4>
      <a:accent5>
        <a:srgbClr val="5B9BD5"/>
      </a:accent5>
      <a:accent6>
        <a:srgbClr val="FFB247"/>
      </a:accent6>
      <a:hlink>
        <a:srgbClr val="C3E3F7"/>
      </a:hlink>
      <a:folHlink>
        <a:srgbClr val="5B9BD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Adobe Caslon Pro</vt:lpstr>
      <vt:lpstr>Arial</vt:lpstr>
      <vt:lpstr>Office Theme</vt:lpstr>
      <vt:lpstr>PowerPoint Presentation</vt:lpstr>
    </vt:vector>
  </TitlesOfParts>
  <Company>Texas Wesleyan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Shelly Jackman</dc:creator>
  <cp:lastModifiedBy>Erica Zhang</cp:lastModifiedBy>
  <cp:revision>12</cp:revision>
  <dcterms:created xsi:type="dcterms:W3CDTF">2014-11-18T16:31:50Z</dcterms:created>
  <dcterms:modified xsi:type="dcterms:W3CDTF">2019-11-15T23:23:59Z</dcterms:modified>
</cp:coreProperties>
</file>