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8" autoAdjust="0"/>
  </p:normalViewPr>
  <p:slideViewPr>
    <p:cSldViewPr snapToGrid="0" snapToObjects="1">
      <p:cViewPr varScale="1">
        <p:scale>
          <a:sx n="172" d="100"/>
          <a:sy n="172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8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453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00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92084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9189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07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50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18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7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3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F9C51A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400" kern="1200" baseline="0">
          <a:solidFill>
            <a:schemeClr val="bg1"/>
          </a:solidFill>
          <a:latin typeface="Arial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9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Wesleyan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Jackman</dc:creator>
  <cp:lastModifiedBy>Shelly Jackman</cp:lastModifiedBy>
  <cp:revision>8</cp:revision>
  <dcterms:created xsi:type="dcterms:W3CDTF">2014-11-18T16:31:50Z</dcterms:created>
  <dcterms:modified xsi:type="dcterms:W3CDTF">2014-11-18T20:53:01Z</dcterms:modified>
</cp:coreProperties>
</file>