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C5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638" autoAdjust="0"/>
  </p:normalViewPr>
  <p:slideViewPr>
    <p:cSldViewPr snapToGrid="0" snapToObjects="1">
      <p:cViewPr varScale="1">
        <p:scale>
          <a:sx n="172" d="100"/>
          <a:sy n="172" d="100"/>
        </p:scale>
        <p:origin x="-16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0589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4534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873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9005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63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292084"/>
            <a:ext cx="7772400" cy="1362075"/>
          </a:xfrm>
        </p:spPr>
        <p:txBody>
          <a:bodyPr anchor="t">
            <a:normAutofit/>
          </a:bodyPr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791897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307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665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80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542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7506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1865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877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213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000" b="1" kern="1200">
          <a:solidFill>
            <a:srgbClr val="F9C51A"/>
          </a:solidFill>
          <a:latin typeface="Arial"/>
          <a:ea typeface="+mj-ea"/>
          <a:cs typeface="Arial"/>
        </a:defRPr>
      </a:lvl1pPr>
    </p:titleStyle>
    <p:bodyStyle>
      <a:lvl1pPr marL="457200" indent="-4572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2400" kern="1200" baseline="0">
          <a:solidFill>
            <a:schemeClr val="bg1"/>
          </a:solidFill>
          <a:latin typeface="Arial"/>
          <a:ea typeface="+mn-ea"/>
          <a:cs typeface="+mn-cs"/>
        </a:defRPr>
      </a:lvl1pPr>
      <a:lvl2pPr marL="914400" indent="-4572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2000" kern="1200" baseline="0">
          <a:solidFill>
            <a:schemeClr val="bg1"/>
          </a:solidFill>
          <a:latin typeface="Arial"/>
          <a:ea typeface="+mn-ea"/>
          <a:cs typeface="+mn-cs"/>
        </a:defRPr>
      </a:lvl2pPr>
      <a:lvl3pPr marL="12573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2000" kern="1200" baseline="0">
          <a:solidFill>
            <a:schemeClr val="bg1"/>
          </a:solidFill>
          <a:latin typeface="Arial"/>
          <a:ea typeface="+mn-ea"/>
          <a:cs typeface="+mn-cs"/>
        </a:defRPr>
      </a:lvl3pPr>
      <a:lvl4pPr marL="17145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1800" kern="1200" baseline="0">
          <a:solidFill>
            <a:schemeClr val="bg1"/>
          </a:solidFill>
          <a:latin typeface="Arial"/>
          <a:ea typeface="+mn-ea"/>
          <a:cs typeface="+mn-cs"/>
        </a:defRPr>
      </a:lvl4pPr>
      <a:lvl5pPr marL="2171700" indent="-342900" algn="l" defTabSz="457200" rtl="0" eaLnBrk="1" latinLnBrk="0" hangingPunct="1">
        <a:spcBef>
          <a:spcPct val="20000"/>
        </a:spcBef>
        <a:buSzPct val="100000"/>
        <a:buFontTx/>
        <a:buBlip>
          <a:blip r:embed="rId14"/>
        </a:buBlip>
        <a:defRPr sz="1800" kern="1200" baseline="0">
          <a:solidFill>
            <a:schemeClr val="bg1"/>
          </a:solidFill>
          <a:latin typeface="Arial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2292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Texas Wesleyan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Shelly Jackman</dc:creator>
  <cp:lastModifiedBy>Shelly Jackman</cp:lastModifiedBy>
  <cp:revision>9</cp:revision>
  <dcterms:created xsi:type="dcterms:W3CDTF">2014-11-18T16:31:50Z</dcterms:created>
  <dcterms:modified xsi:type="dcterms:W3CDTF">2014-11-18T20:55:18Z</dcterms:modified>
</cp:coreProperties>
</file>