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163"/>
    <a:srgbClr val="F9C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38" autoAdjust="0"/>
  </p:normalViewPr>
  <p:slideViewPr>
    <p:cSldViewPr snapToGrid="0" snapToObjects="1">
      <p:cViewPr varScale="1">
        <p:scale>
          <a:sx n="180" d="100"/>
          <a:sy n="180" d="100"/>
        </p:scale>
        <p:origin x="-1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389"/>
            <a:ext cx="7533921" cy="1549033"/>
          </a:xfrm>
        </p:spPr>
        <p:txBody>
          <a:bodyPr/>
          <a:lstStyle>
            <a:lvl1pPr>
              <a:defRPr>
                <a:solidFill>
                  <a:srgbClr val="F9C51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49422"/>
            <a:ext cx="7533922" cy="100894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8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7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00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3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08112"/>
            <a:ext cx="7539743" cy="1269999"/>
          </a:xfrm>
        </p:spPr>
        <p:txBody>
          <a:bodyPr anchor="t">
            <a:normAutofit/>
          </a:bodyPr>
          <a:lstStyle>
            <a:lvl1pPr algn="l">
              <a:defRPr sz="3000" b="1" cap="all">
                <a:solidFill>
                  <a:srgbClr val="F9C51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90889"/>
            <a:ext cx="7539743" cy="91722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0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97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4978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498"/>
            <a:ext cx="8229600" cy="113594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216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1888"/>
            <a:ext cx="4040188" cy="36496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4216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1888"/>
            <a:ext cx="4041775" cy="36496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0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4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5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60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43606"/>
            <a:ext cx="5111750" cy="5597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05657"/>
            <a:ext cx="3008313" cy="44351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18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677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799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450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77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7499"/>
            <a:ext cx="8229600" cy="98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222"/>
            <a:ext cx="8229600" cy="4700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3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33163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4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0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0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18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1800" kern="1200" baseline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9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Texas Wesleyan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Jackman</dc:creator>
  <cp:lastModifiedBy>Shelly Jackman</cp:lastModifiedBy>
  <cp:revision>9</cp:revision>
  <dcterms:created xsi:type="dcterms:W3CDTF">2014-11-18T16:31:50Z</dcterms:created>
  <dcterms:modified xsi:type="dcterms:W3CDTF">2014-11-18T20:31:13Z</dcterms:modified>
</cp:coreProperties>
</file>