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6325-0663-4438-B46A-48F5D5361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DFA738-1BCF-42E1-A391-6AFF4ADA6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D9CB3-639A-45D1-9977-0571C3A0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53238-202D-40DD-ABE0-21F826EE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FD70-1702-42AC-98E2-C7A3F165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FB7-6C32-4B8B-9E8A-05DE2116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8B2A7-0EA2-4CB3-83DE-BD11C8DFC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E0F4-7AA3-4D4E-8892-75857E5A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E14D-55A7-4DF2-BDC7-3B6E661D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9FD3-43D2-44BB-9A1C-868CA85D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F3CB0-EAE6-4EC1-9B7C-799887536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08AC-77EC-4106-B948-79816D06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2BCC7-4849-4B73-AACF-3F52B3F5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9DA1F-4F93-496D-A2FD-47AA8585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60445-8844-4BDA-8410-3C171CDF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A5CD3-166B-49FD-B69D-11C4DDE1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D43BE-991A-4434-BE82-6C9DB7105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25689-DB7C-4185-8FA9-CC9BBA4D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74647-51E2-4ED6-BD3A-A9821301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AE55-F540-49C8-9311-B4E11B00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8A8D-D363-4772-88F7-B98A751D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1557F-01BF-4CD2-BC9E-2D135B58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B666-6C3B-4C4A-B0EC-6D133B7C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1A9FC-D1FF-443B-94F5-757B30BF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3194-C0F0-4DE3-90B3-B3F46D0A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E064B-3F0F-43AB-83C7-1F3DA0F8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12FF0-9A6F-4A14-A306-2AF791CC2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13960-9A2C-4F14-AF0C-61461102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8405D-DFE3-4FB6-8C79-E3F41835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865E3-1185-48FE-BE5E-94EA7B9E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9ED82-44FF-41BB-8C12-53FE1E0E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BA01-B5CD-4060-B3CD-21C1210F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6FCF3-D5DD-4DF1-BC81-F183B07E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4EA6A-E331-405A-A17B-EA15C5F2B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3D57E-1106-4250-A4E0-48AF13E59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FD043-4AAC-4EB5-82CC-1AAE3B918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1177C-9301-4D37-B9D0-560C4AA0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D38F0-DEC1-4374-831B-C74F8F34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54237-0C32-4360-A751-1D3F1C52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5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0AA5-57DC-4977-A9A1-3F05F0E9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80412-3B2E-4B51-978A-5F00A704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193B3-9658-4A22-861C-6B2DEA6C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B2F45-CEE4-4FAD-A6A3-25AA02EA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9AE34-202D-467F-BA13-DB50BB3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8C004-E2E3-4A47-A7E1-C66CE631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23D3A-D907-40DD-B90F-03167B36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4555-5207-4861-A9FD-1D56B58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2067D-972D-435F-A350-A143763C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D1092-6366-4762-9351-2D000C96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6112C-4A3C-4F3C-AB71-CFABA882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AB6F4-CC8E-4757-8426-D24D0932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53505-8FF6-44E5-8611-6C57A51E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2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A007-DFA2-4B49-A4A8-8E72FA96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0FD52-9074-4C69-A087-9A9C31DB8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044C-FE69-4AF2-8008-419ABB688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AAFBE-A855-4D0C-BEB2-4B5F8A61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1182-EA85-48C5-857F-79CD12EF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F40FD-9FD8-4331-BE7E-FA2655A4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080D5-20E9-4033-93B6-8305FCC1F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5562F-080A-41F5-895A-44050EB92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DDFB6-96D3-4EB8-9B21-00FE5917F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A5606-02EF-4164-841D-45F2AA5E77F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E5B0D-BE7A-4D20-B49B-AA4B88BC8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8D72-0410-496E-9D98-EED473DCC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C34E8-2D14-4108-82E2-29651D74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E82CF90-C644-4A9B-9344-F902161C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21" r="13818" b="1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44AF5-68F3-419A-A1FD-5510D18FF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latin typeface="Arial Nova Light" panose="020B0604020202020204" pitchFamily="34" charset="0"/>
              </a:rPr>
              <a:t>HOW TO MAKE A PAYMENT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6236F-E3B7-45E7-B768-E553A42D3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 Nova Light" panose="020B0304020202020204" pitchFamily="34" charset="0"/>
              </a:rPr>
              <a:t>Cashier’s Office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478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AF64F0-E843-4F33-84CB-83E5B95E2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0D60-A5A1-443C-AAE8-8CDB1257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34" y="471268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Go to www.txwes.edu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04482A-2ACE-42AA-BF58-27783026DFBE}"/>
              </a:ext>
            </a:extLst>
          </p:cNvPr>
          <p:cNvSpPr txBox="1">
            <a:spLocks/>
          </p:cNvSpPr>
          <p:nvPr/>
        </p:nvSpPr>
        <p:spPr>
          <a:xfrm>
            <a:off x="3520542" y="3180543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>
                <a:solidFill>
                  <a:srgbClr val="FFFFFF"/>
                </a:solidFill>
                <a:latin typeface="Arial Nova Light" panose="020B0304020202020204" pitchFamily="34" charset="0"/>
              </a:rPr>
              <a:t>STEP 2: </a:t>
            </a:r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</a:t>
            </a:r>
            <a:r>
              <a:rPr lang="en-US" sz="2500" dirty="0" err="1">
                <a:solidFill>
                  <a:srgbClr val="FFFFFF"/>
                </a:solidFill>
                <a:latin typeface="Arial Nova Light" panose="020B0304020202020204" pitchFamily="34" charset="0"/>
              </a:rPr>
              <a:t>Ramlink</a:t>
            </a:r>
            <a:endParaRPr lang="en-US" sz="2500" dirty="0">
              <a:solidFill>
                <a:srgbClr val="FFFFFF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BA8244-803D-405B-8759-82A80E07E352}"/>
              </a:ext>
            </a:extLst>
          </p:cNvPr>
          <p:cNvSpPr/>
          <p:nvPr/>
        </p:nvSpPr>
        <p:spPr>
          <a:xfrm>
            <a:off x="768627" y="6135204"/>
            <a:ext cx="1325218" cy="7227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434EBA-E7A8-4418-B283-9C640B39D980}"/>
              </a:ext>
            </a:extLst>
          </p:cNvPr>
          <p:cNvSpPr/>
          <p:nvPr/>
        </p:nvSpPr>
        <p:spPr>
          <a:xfrm rot="9077282">
            <a:off x="1619548" y="5676468"/>
            <a:ext cx="2199018" cy="4266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F0DA70-9742-4C41-8CE4-8FE2389E0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29ACB-4066-43BB-9D67-264D2D90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68" y="1751427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Log-in using login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6653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4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3300A-E064-4497-BDB6-6199EE6D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04" y="151717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the Student’s Tab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3A848AC-E10B-48B6-B11D-7AFB0E1672C7}"/>
              </a:ext>
            </a:extLst>
          </p:cNvPr>
          <p:cNvSpPr/>
          <p:nvPr/>
        </p:nvSpPr>
        <p:spPr>
          <a:xfrm rot="235721">
            <a:off x="5807276" y="2774075"/>
            <a:ext cx="2199018" cy="426698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905D35-6C6F-4515-852E-E87B57A3C218}"/>
              </a:ext>
            </a:extLst>
          </p:cNvPr>
          <p:cNvSpPr/>
          <p:nvPr/>
        </p:nvSpPr>
        <p:spPr>
          <a:xfrm>
            <a:off x="8193257" y="2938593"/>
            <a:ext cx="2505529" cy="3117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4249"/>
            <a:ext cx="1404068" cy="9927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8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D545E7-05F7-45C7-8568-76BEFC4E3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" r="5146"/>
          <a:stretch/>
        </p:blipFill>
        <p:spPr>
          <a:xfrm>
            <a:off x="20" y="-154735"/>
            <a:ext cx="12191980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23ED64D-5169-4236-B847-FB274DBE1215}"/>
              </a:ext>
            </a:extLst>
          </p:cNvPr>
          <p:cNvSpPr/>
          <p:nvPr/>
        </p:nvSpPr>
        <p:spPr>
          <a:xfrm>
            <a:off x="836287" y="4037427"/>
            <a:ext cx="2505529" cy="205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D17716-9AE7-461B-90ED-42341BAF148B}"/>
              </a:ext>
            </a:extLst>
          </p:cNvPr>
          <p:cNvSpPr/>
          <p:nvPr/>
        </p:nvSpPr>
        <p:spPr>
          <a:xfrm rot="9799256">
            <a:off x="2902026" y="3621406"/>
            <a:ext cx="2504412" cy="434627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D6C0B-3390-4A36-9D60-FDC40F96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823" y="1216856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Arial Nova Light" panose="020B0304020202020204" pitchFamily="34" charset="0"/>
              </a:rPr>
              <a:t>Click on “Make A Student Account Payment”</a:t>
            </a:r>
          </a:p>
        </p:txBody>
      </p:sp>
    </p:spTree>
    <p:extLst>
      <p:ext uri="{BB962C8B-B14F-4D97-AF65-F5344CB8AC3E}">
        <p14:creationId xmlns:p14="http://schemas.microsoft.com/office/powerpoint/2010/main" val="152629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56250" y="5144494"/>
            <a:ext cx="1597549" cy="10324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8"/>
            <a:ext cx="12268863" cy="68580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3646832" y="37596"/>
            <a:ext cx="4238045" cy="1211999"/>
          </a:xfrm>
          <a:prstGeom prst="snip2Diag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already in the self-service center, Click on Financial Information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2155851" y="365125"/>
            <a:ext cx="1345042" cy="5406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51" y="2068662"/>
            <a:ext cx="2736283" cy="3529178"/>
          </a:xfrm>
          <a:prstGeom prst="rect">
            <a:avLst/>
          </a:prstGeom>
          <a:effectLst>
            <a:glow rad="482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Right Arrow 9"/>
          <p:cNvSpPr/>
          <p:nvPr/>
        </p:nvSpPr>
        <p:spPr>
          <a:xfrm rot="2708728">
            <a:off x="434883" y="2049040"/>
            <a:ext cx="3754821" cy="690654"/>
          </a:xfrm>
          <a:prstGeom prst="rightArrow">
            <a:avLst>
              <a:gd name="adj1" fmla="val 556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Student Finance</a:t>
            </a: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63" y="2281654"/>
            <a:ext cx="2933700" cy="3973971"/>
          </a:xfrm>
          <a:prstGeom prst="rect">
            <a:avLst/>
          </a:prstGeom>
          <a:ln w="6350">
            <a:solidFill>
              <a:srgbClr val="FFFF00"/>
            </a:solidFill>
          </a:ln>
        </p:spPr>
      </p:pic>
      <p:sp>
        <p:nvSpPr>
          <p:cNvPr id="12" name="Right Arrow 11"/>
          <p:cNvSpPr/>
          <p:nvPr/>
        </p:nvSpPr>
        <p:spPr>
          <a:xfrm rot="641775">
            <a:off x="6091330" y="3869260"/>
            <a:ext cx="2988599" cy="67409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“Make a Payment”</a:t>
            </a:r>
          </a:p>
        </p:txBody>
      </p:sp>
      <p:sp>
        <p:nvSpPr>
          <p:cNvPr id="14" name="Oval 13"/>
          <p:cNvSpPr/>
          <p:nvPr/>
        </p:nvSpPr>
        <p:spPr>
          <a:xfrm>
            <a:off x="9140925" y="4327236"/>
            <a:ext cx="1757984" cy="452582"/>
          </a:xfrm>
          <a:prstGeom prst="ellipse">
            <a:avLst/>
          </a:prstGeom>
          <a:noFill/>
          <a:ln w="63500">
            <a:solidFill>
              <a:srgbClr val="FFFF00"/>
            </a:solidFill>
          </a:ln>
          <a:effectLst>
            <a:glow rad="1905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890" y="3225547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16200000" flipH="1">
            <a:off x="936869" y="3043265"/>
            <a:ext cx="1565380" cy="1929950"/>
          </a:xfrm>
          <a:prstGeom prst="bentUpArrow">
            <a:avLst>
              <a:gd name="adj1" fmla="val 17833"/>
              <a:gd name="adj2" fmla="val 25000"/>
              <a:gd name="adj3" fmla="val 381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719559" y="2605635"/>
            <a:ext cx="7481085" cy="4579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the box and enter the amount for each term you want to pay </a:t>
            </a:r>
          </a:p>
        </p:txBody>
      </p:sp>
      <p:sp>
        <p:nvSpPr>
          <p:cNvPr id="12" name="Bent-Up Arrow 11"/>
          <p:cNvSpPr/>
          <p:nvPr/>
        </p:nvSpPr>
        <p:spPr>
          <a:xfrm rot="5400000">
            <a:off x="8302760" y="3009905"/>
            <a:ext cx="1481288" cy="2080762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Callout 12"/>
          <p:cNvSpPr/>
          <p:nvPr/>
        </p:nvSpPr>
        <p:spPr>
          <a:xfrm rot="20476955">
            <a:off x="6077536" y="765304"/>
            <a:ext cx="3365424" cy="1408014"/>
          </a:xfrm>
          <a:prstGeom prst="leftArrowCallout">
            <a:avLst>
              <a:gd name="adj1" fmla="val 19675"/>
              <a:gd name="adj2" fmla="val 22486"/>
              <a:gd name="adj3" fmla="val 38266"/>
              <a:gd name="adj4" fmla="val 59517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 payment method </a:t>
            </a:r>
          </a:p>
        </p:txBody>
      </p:sp>
    </p:spTree>
    <p:extLst>
      <p:ext uri="{BB962C8B-B14F-4D97-AF65-F5344CB8AC3E}">
        <p14:creationId xmlns:p14="http://schemas.microsoft.com/office/powerpoint/2010/main" val="46016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" y="632821"/>
            <a:ext cx="10515600" cy="770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02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Select payment method and proceed to payment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5635"/>
            <a:ext cx="12276814" cy="4512365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>
            <a:off x="795793" y="354744"/>
            <a:ext cx="644056" cy="7315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765190" y="1403076"/>
            <a:ext cx="7124368" cy="1395783"/>
          </a:xfrm>
          <a:prstGeom prst="downArrowCallout">
            <a:avLst>
              <a:gd name="adj1" fmla="val 14745"/>
              <a:gd name="adj2" fmla="val 23136"/>
              <a:gd name="adj3" fmla="val 24534"/>
              <a:gd name="adj4" fmla="val 36334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payment information and select Pay Now</a:t>
            </a:r>
          </a:p>
        </p:txBody>
      </p:sp>
    </p:spTree>
    <p:extLst>
      <p:ext uri="{BB962C8B-B14F-4D97-AF65-F5344CB8AC3E}">
        <p14:creationId xmlns:p14="http://schemas.microsoft.com/office/powerpoint/2010/main" val="125315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4" y="0"/>
            <a:ext cx="8266545" cy="6858000"/>
          </a:xfrm>
          <a:prstGeom prst="rect">
            <a:avLst/>
          </a:prstGeom>
        </p:spPr>
      </p:pic>
      <p:sp>
        <p:nvSpPr>
          <p:cNvPr id="7" name="Flowchart: Card 6"/>
          <p:cNvSpPr/>
          <p:nvPr/>
        </p:nvSpPr>
        <p:spPr>
          <a:xfrm>
            <a:off x="5772727" y="1979252"/>
            <a:ext cx="5237018" cy="1062181"/>
          </a:xfrm>
          <a:prstGeom prst="flowChartPunchedCard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banking information and click pay now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98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Light</vt:lpstr>
      <vt:lpstr>Calibri</vt:lpstr>
      <vt:lpstr>Calibri Light</vt:lpstr>
      <vt:lpstr>Office Theme</vt:lpstr>
      <vt:lpstr>HOW TO MAKE A PAYMENT</vt:lpstr>
      <vt:lpstr>Go to www.txwes.edu</vt:lpstr>
      <vt:lpstr>Log-in using login credentials</vt:lpstr>
      <vt:lpstr>Click on the Student’s Tab</vt:lpstr>
      <vt:lpstr>Click on “Make A Student Account Payment”</vt:lpstr>
      <vt:lpstr>PowerPoint Presentation</vt:lpstr>
      <vt:lpstr>PowerPoint Presentation</vt:lpstr>
      <vt:lpstr>Select payment method and proceed to payment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PAYMENT</dc:title>
  <dc:creator>Rocio Zamudio</dc:creator>
  <cp:lastModifiedBy>Jeane M. Olson</cp:lastModifiedBy>
  <cp:revision>8</cp:revision>
  <dcterms:created xsi:type="dcterms:W3CDTF">2020-03-27T02:19:56Z</dcterms:created>
  <dcterms:modified xsi:type="dcterms:W3CDTF">2020-10-07T19:48:30Z</dcterms:modified>
</cp:coreProperties>
</file>